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az-Latn-A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>
      <p:cViewPr varScale="1">
        <p:scale>
          <a:sx n="27" d="100"/>
          <a:sy n="27" d="100"/>
        </p:scale>
        <p:origin x="869" y="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59999" cy="59999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E3BF7F3-1747-488F-A6F3-CDBE2C1CBEBF}" type="doc">
      <dgm:prSet loTypeId="urn:microsoft.com/office/officeart/2005/8/layout/process1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az-Latn-AZ"/>
        </a:p>
      </dgm:t>
    </dgm:pt>
    <dgm:pt modelId="{AAD033BD-34E4-4E17-9D97-32B229D1279F}">
      <dgm:prSet phldrT="[Mətn]" custT="1"/>
      <dgm:spPr/>
      <dgm:t>
        <a:bodyPr/>
        <a:lstStyle/>
        <a:p>
          <a:pPr algn="ctr"/>
          <a:r>
            <a:rPr lang="az-Latn-AZ" sz="1200" dirty="0">
              <a:latin typeface="Times New Roman" panose="02020603050405020304" pitchFamily="18" charset="0"/>
              <a:cs typeface="Times New Roman" panose="02020603050405020304" pitchFamily="18" charset="0"/>
            </a:rPr>
            <a:t>Tədarükçü</a:t>
          </a:r>
        </a:p>
      </dgm:t>
    </dgm:pt>
    <dgm:pt modelId="{465BC615-66BD-40B1-86EF-C0224A2A5BE6}" type="parTrans" cxnId="{416F1E9C-C1FD-402E-AD2C-F0DE6B584542}">
      <dgm:prSet/>
      <dgm:spPr/>
      <dgm:t>
        <a:bodyPr/>
        <a:lstStyle/>
        <a:p>
          <a:pPr algn="ctr"/>
          <a:endParaRPr lang="az-Latn-AZ" sz="12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800BDFC-72B4-49E3-BBEA-CC13F32768D4}" type="sibTrans" cxnId="{416F1E9C-C1FD-402E-AD2C-F0DE6B584542}">
      <dgm:prSet custT="1"/>
      <dgm:spPr/>
      <dgm:t>
        <a:bodyPr/>
        <a:lstStyle/>
        <a:p>
          <a:pPr algn="ctr"/>
          <a:endParaRPr lang="az-Latn-AZ" sz="12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C8CF9D3-3C87-4934-8EAF-2F7B2E33F6F1}">
      <dgm:prSet phldrT="[Mətn]" custT="1"/>
      <dgm:spPr/>
      <dgm:t>
        <a:bodyPr/>
        <a:lstStyle/>
        <a:p>
          <a:pPr algn="ctr"/>
          <a:r>
            <a:rPr lang="az-Latn-AZ" sz="1200">
              <a:latin typeface="Times New Roman" panose="02020603050405020304" pitchFamily="18" charset="0"/>
              <a:cs typeface="Times New Roman" panose="02020603050405020304" pitchFamily="18" charset="0"/>
            </a:rPr>
            <a:t>Giriş</a:t>
          </a:r>
        </a:p>
      </dgm:t>
    </dgm:pt>
    <dgm:pt modelId="{39691A49-D8B8-46DC-AE74-50FD4AA14E00}" type="parTrans" cxnId="{5DB75983-F96E-4952-BBCD-C58231818CC2}">
      <dgm:prSet/>
      <dgm:spPr/>
      <dgm:t>
        <a:bodyPr/>
        <a:lstStyle/>
        <a:p>
          <a:pPr algn="ctr"/>
          <a:endParaRPr lang="az-Latn-AZ" sz="12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4231D47-A313-4115-9B14-2D0FAF094A68}" type="sibTrans" cxnId="{5DB75983-F96E-4952-BBCD-C58231818CC2}">
      <dgm:prSet custT="1"/>
      <dgm:spPr/>
      <dgm:t>
        <a:bodyPr/>
        <a:lstStyle/>
        <a:p>
          <a:pPr algn="ctr"/>
          <a:endParaRPr lang="az-Latn-AZ" sz="12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5D289AE-4431-4AF4-AEB9-15F628AE53A5}">
      <dgm:prSet phldrT="[Mətn]" custT="1"/>
      <dgm:spPr/>
      <dgm:t>
        <a:bodyPr/>
        <a:lstStyle/>
        <a:p>
          <a:pPr algn="ctr"/>
          <a:r>
            <a:rPr lang="az-Latn-AZ" sz="1200">
              <a:latin typeface="Times New Roman" panose="02020603050405020304" pitchFamily="18" charset="0"/>
              <a:cs typeface="Times New Roman" panose="02020603050405020304" pitchFamily="18" charset="0"/>
            </a:rPr>
            <a:t>Proses</a:t>
          </a:r>
        </a:p>
      </dgm:t>
    </dgm:pt>
    <dgm:pt modelId="{B9606978-E032-4F4F-B212-642B0C35E2DD}" type="parTrans" cxnId="{0EB4D276-38B2-4CA0-B88B-E8A7BAF33DA2}">
      <dgm:prSet/>
      <dgm:spPr/>
      <dgm:t>
        <a:bodyPr/>
        <a:lstStyle/>
        <a:p>
          <a:pPr algn="ctr"/>
          <a:endParaRPr lang="az-Latn-AZ" sz="12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E17EF90-BC21-47D9-A9F6-A44678262F04}" type="sibTrans" cxnId="{0EB4D276-38B2-4CA0-B88B-E8A7BAF33DA2}">
      <dgm:prSet custT="1"/>
      <dgm:spPr/>
      <dgm:t>
        <a:bodyPr/>
        <a:lstStyle/>
        <a:p>
          <a:pPr algn="ctr"/>
          <a:endParaRPr lang="az-Latn-AZ" sz="12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353E070-7878-4BB9-9824-909F53AF57E0}">
      <dgm:prSet custT="1"/>
      <dgm:spPr/>
      <dgm:t>
        <a:bodyPr/>
        <a:lstStyle/>
        <a:p>
          <a:pPr algn="ctr"/>
          <a:r>
            <a:rPr lang="az-Latn-AZ" sz="1200">
              <a:latin typeface="Times New Roman" panose="02020603050405020304" pitchFamily="18" charset="0"/>
              <a:cs typeface="Times New Roman" panose="02020603050405020304" pitchFamily="18" charset="0"/>
            </a:rPr>
            <a:t>Çıxış</a:t>
          </a:r>
        </a:p>
      </dgm:t>
    </dgm:pt>
    <dgm:pt modelId="{73E04461-7A68-4F00-AFC6-28453EA561AB}" type="parTrans" cxnId="{0FC35F29-DBBC-4188-9275-7112EAF37F0B}">
      <dgm:prSet/>
      <dgm:spPr/>
      <dgm:t>
        <a:bodyPr/>
        <a:lstStyle/>
        <a:p>
          <a:pPr algn="ctr"/>
          <a:endParaRPr lang="az-Latn-AZ" sz="12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D7E6A0A-BED3-4183-9C22-10667A54FC67}" type="sibTrans" cxnId="{0FC35F29-DBBC-4188-9275-7112EAF37F0B}">
      <dgm:prSet custT="1"/>
      <dgm:spPr/>
      <dgm:t>
        <a:bodyPr/>
        <a:lstStyle/>
        <a:p>
          <a:pPr algn="ctr"/>
          <a:endParaRPr lang="az-Latn-AZ" sz="12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99E3071A-6E46-4827-8DB9-8059DDE59262}">
      <dgm:prSet custT="1"/>
      <dgm:spPr/>
      <dgm:t>
        <a:bodyPr/>
        <a:lstStyle/>
        <a:p>
          <a:pPr algn="ctr"/>
          <a:r>
            <a:rPr lang="az-Latn-AZ" sz="1200">
              <a:latin typeface="Times New Roman" panose="02020603050405020304" pitchFamily="18" charset="0"/>
              <a:cs typeface="Times New Roman" panose="02020603050405020304" pitchFamily="18" charset="0"/>
            </a:rPr>
            <a:t>Müştəri</a:t>
          </a:r>
        </a:p>
      </dgm:t>
    </dgm:pt>
    <dgm:pt modelId="{B7B49FA4-EC81-413F-B9A3-37CEADB223B2}" type="parTrans" cxnId="{5DD3794E-BF27-4160-8DBE-58858DC66EE7}">
      <dgm:prSet/>
      <dgm:spPr/>
      <dgm:t>
        <a:bodyPr/>
        <a:lstStyle/>
        <a:p>
          <a:pPr algn="ctr"/>
          <a:endParaRPr lang="az-Latn-AZ" sz="12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3B57B5C-C6E0-4ED3-A1FF-33A09BB0ECB2}" type="sibTrans" cxnId="{5DD3794E-BF27-4160-8DBE-58858DC66EE7}">
      <dgm:prSet custT="1"/>
      <dgm:spPr/>
      <dgm:t>
        <a:bodyPr/>
        <a:lstStyle/>
        <a:p>
          <a:pPr algn="ctr"/>
          <a:endParaRPr lang="az-Latn-AZ" sz="12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1231049-CA55-4B47-858F-5CE31944501F}" type="pres">
      <dgm:prSet presAssocID="{8E3BF7F3-1747-488F-A6F3-CDBE2C1CBEBF}" presName="Name0" presStyleCnt="0">
        <dgm:presLayoutVars>
          <dgm:dir/>
          <dgm:resizeHandles val="exact"/>
        </dgm:presLayoutVars>
      </dgm:prSet>
      <dgm:spPr/>
    </dgm:pt>
    <dgm:pt modelId="{9F632B18-DCC2-4263-8A8C-43C4E0D500D0}" type="pres">
      <dgm:prSet presAssocID="{AAD033BD-34E4-4E17-9D97-32B229D1279F}" presName="node" presStyleLbl="node1" presStyleIdx="0" presStyleCnt="5" custScaleX="120832">
        <dgm:presLayoutVars>
          <dgm:bulletEnabled val="1"/>
        </dgm:presLayoutVars>
      </dgm:prSet>
      <dgm:spPr/>
    </dgm:pt>
    <dgm:pt modelId="{89915401-12C0-4C8F-BE6E-7BB8CF200113}" type="pres">
      <dgm:prSet presAssocID="{D800BDFC-72B4-49E3-BBEA-CC13F32768D4}" presName="sibTrans" presStyleLbl="sibTrans2D1" presStyleIdx="0" presStyleCnt="4"/>
      <dgm:spPr/>
    </dgm:pt>
    <dgm:pt modelId="{65978A6E-04F0-4718-8729-492D43FF247A}" type="pres">
      <dgm:prSet presAssocID="{D800BDFC-72B4-49E3-BBEA-CC13F32768D4}" presName="connectorText" presStyleLbl="sibTrans2D1" presStyleIdx="0" presStyleCnt="4"/>
      <dgm:spPr/>
    </dgm:pt>
    <dgm:pt modelId="{66178AF8-DC15-4303-9176-670FE30C19A0}" type="pres">
      <dgm:prSet presAssocID="{4C8CF9D3-3C87-4934-8EAF-2F7B2E33F6F1}" presName="node" presStyleLbl="node1" presStyleIdx="1" presStyleCnt="5" custScaleX="114901">
        <dgm:presLayoutVars>
          <dgm:bulletEnabled val="1"/>
        </dgm:presLayoutVars>
      </dgm:prSet>
      <dgm:spPr/>
    </dgm:pt>
    <dgm:pt modelId="{1306189D-1467-4BD8-9044-5BBD987FB992}" type="pres">
      <dgm:prSet presAssocID="{D4231D47-A313-4115-9B14-2D0FAF094A68}" presName="sibTrans" presStyleLbl="sibTrans2D1" presStyleIdx="1" presStyleCnt="4"/>
      <dgm:spPr/>
    </dgm:pt>
    <dgm:pt modelId="{9C9BC476-1CA7-4CF7-8AAF-ACFA00D694F7}" type="pres">
      <dgm:prSet presAssocID="{D4231D47-A313-4115-9B14-2D0FAF094A68}" presName="connectorText" presStyleLbl="sibTrans2D1" presStyleIdx="1" presStyleCnt="4"/>
      <dgm:spPr/>
    </dgm:pt>
    <dgm:pt modelId="{E3C79405-1657-4E4E-9A9F-133ACDC1B047}" type="pres">
      <dgm:prSet presAssocID="{75D289AE-4431-4AF4-AEB9-15F628AE53A5}" presName="node" presStyleLbl="node1" presStyleIdx="2" presStyleCnt="5" custAng="0">
        <dgm:presLayoutVars>
          <dgm:bulletEnabled val="1"/>
        </dgm:presLayoutVars>
      </dgm:prSet>
      <dgm:spPr/>
    </dgm:pt>
    <dgm:pt modelId="{9F95BA61-07DD-4F05-8EAA-9550FEF1841E}" type="pres">
      <dgm:prSet presAssocID="{DE17EF90-BC21-47D9-A9F6-A44678262F04}" presName="sibTrans" presStyleLbl="sibTrans2D1" presStyleIdx="2" presStyleCnt="4"/>
      <dgm:spPr/>
    </dgm:pt>
    <dgm:pt modelId="{FFE229C6-0BB3-47A2-BA7D-178263AB5C39}" type="pres">
      <dgm:prSet presAssocID="{DE17EF90-BC21-47D9-A9F6-A44678262F04}" presName="connectorText" presStyleLbl="sibTrans2D1" presStyleIdx="2" presStyleCnt="4"/>
      <dgm:spPr/>
    </dgm:pt>
    <dgm:pt modelId="{0AC0A974-5B14-4530-A547-E10B8D99E428}" type="pres">
      <dgm:prSet presAssocID="{7353E070-7878-4BB9-9824-909F53AF57E0}" presName="node" presStyleLbl="node1" presStyleIdx="3" presStyleCnt="5">
        <dgm:presLayoutVars>
          <dgm:bulletEnabled val="1"/>
        </dgm:presLayoutVars>
      </dgm:prSet>
      <dgm:spPr/>
    </dgm:pt>
    <dgm:pt modelId="{52593986-0339-472C-85F0-4CE31AFDE8C9}" type="pres">
      <dgm:prSet presAssocID="{6D7E6A0A-BED3-4183-9C22-10667A54FC67}" presName="sibTrans" presStyleLbl="sibTrans2D1" presStyleIdx="3" presStyleCnt="4"/>
      <dgm:spPr/>
    </dgm:pt>
    <dgm:pt modelId="{76461596-FA55-4F1C-9049-567ADAD3BAD8}" type="pres">
      <dgm:prSet presAssocID="{6D7E6A0A-BED3-4183-9C22-10667A54FC67}" presName="connectorText" presStyleLbl="sibTrans2D1" presStyleIdx="3" presStyleCnt="4"/>
      <dgm:spPr/>
    </dgm:pt>
    <dgm:pt modelId="{F6A8F025-08D2-4CA5-AF27-B74A149FF1F2}" type="pres">
      <dgm:prSet presAssocID="{99E3071A-6E46-4827-8DB9-8059DDE59262}" presName="node" presStyleLbl="node1" presStyleIdx="4" presStyleCnt="5" custScaleX="137264">
        <dgm:presLayoutVars>
          <dgm:bulletEnabled val="1"/>
        </dgm:presLayoutVars>
      </dgm:prSet>
      <dgm:spPr/>
    </dgm:pt>
  </dgm:ptLst>
  <dgm:cxnLst>
    <dgm:cxn modelId="{11423817-E52C-41FA-ACC9-2E9ECD1F09E9}" type="presOf" srcId="{D4231D47-A313-4115-9B14-2D0FAF094A68}" destId="{9C9BC476-1CA7-4CF7-8AAF-ACFA00D694F7}" srcOrd="1" destOrd="0" presId="urn:microsoft.com/office/officeart/2005/8/layout/process1"/>
    <dgm:cxn modelId="{6A7BEF19-9DA0-4272-B77D-2D5606F4B3DD}" type="presOf" srcId="{75D289AE-4431-4AF4-AEB9-15F628AE53A5}" destId="{E3C79405-1657-4E4E-9A9F-133ACDC1B047}" srcOrd="0" destOrd="0" presId="urn:microsoft.com/office/officeart/2005/8/layout/process1"/>
    <dgm:cxn modelId="{0FC35F29-DBBC-4188-9275-7112EAF37F0B}" srcId="{8E3BF7F3-1747-488F-A6F3-CDBE2C1CBEBF}" destId="{7353E070-7878-4BB9-9824-909F53AF57E0}" srcOrd="3" destOrd="0" parTransId="{73E04461-7A68-4F00-AFC6-28453EA561AB}" sibTransId="{6D7E6A0A-BED3-4183-9C22-10667A54FC67}"/>
    <dgm:cxn modelId="{DDCB8831-A6EE-4B20-8C9F-BA397FA16248}" type="presOf" srcId="{D800BDFC-72B4-49E3-BBEA-CC13F32768D4}" destId="{65978A6E-04F0-4718-8729-492D43FF247A}" srcOrd="1" destOrd="0" presId="urn:microsoft.com/office/officeart/2005/8/layout/process1"/>
    <dgm:cxn modelId="{04152C3A-D883-4CAC-806B-1A094EAB7608}" type="presOf" srcId="{D800BDFC-72B4-49E3-BBEA-CC13F32768D4}" destId="{89915401-12C0-4C8F-BE6E-7BB8CF200113}" srcOrd="0" destOrd="0" presId="urn:microsoft.com/office/officeart/2005/8/layout/process1"/>
    <dgm:cxn modelId="{FF72A05B-9A9E-47BE-BBFE-BD0D4963FC3F}" type="presOf" srcId="{D4231D47-A313-4115-9B14-2D0FAF094A68}" destId="{1306189D-1467-4BD8-9044-5BBD987FB992}" srcOrd="0" destOrd="0" presId="urn:microsoft.com/office/officeart/2005/8/layout/process1"/>
    <dgm:cxn modelId="{5DD3794E-BF27-4160-8DBE-58858DC66EE7}" srcId="{8E3BF7F3-1747-488F-A6F3-CDBE2C1CBEBF}" destId="{99E3071A-6E46-4827-8DB9-8059DDE59262}" srcOrd="4" destOrd="0" parTransId="{B7B49FA4-EC81-413F-B9A3-37CEADB223B2}" sibTransId="{A3B57B5C-C6E0-4ED3-A1FF-33A09BB0ECB2}"/>
    <dgm:cxn modelId="{82E77B50-B809-4A47-BEF1-B58ED4124DC9}" type="presOf" srcId="{7353E070-7878-4BB9-9824-909F53AF57E0}" destId="{0AC0A974-5B14-4530-A547-E10B8D99E428}" srcOrd="0" destOrd="0" presId="urn:microsoft.com/office/officeart/2005/8/layout/process1"/>
    <dgm:cxn modelId="{E89A5952-5871-4C0A-9015-9C8C378D375A}" type="presOf" srcId="{AAD033BD-34E4-4E17-9D97-32B229D1279F}" destId="{9F632B18-DCC2-4263-8A8C-43C4E0D500D0}" srcOrd="0" destOrd="0" presId="urn:microsoft.com/office/officeart/2005/8/layout/process1"/>
    <dgm:cxn modelId="{0EB4D276-38B2-4CA0-B88B-E8A7BAF33DA2}" srcId="{8E3BF7F3-1747-488F-A6F3-CDBE2C1CBEBF}" destId="{75D289AE-4431-4AF4-AEB9-15F628AE53A5}" srcOrd="2" destOrd="0" parTransId="{B9606978-E032-4F4F-B212-642B0C35E2DD}" sibTransId="{DE17EF90-BC21-47D9-A9F6-A44678262F04}"/>
    <dgm:cxn modelId="{5DB75983-F96E-4952-BBCD-C58231818CC2}" srcId="{8E3BF7F3-1747-488F-A6F3-CDBE2C1CBEBF}" destId="{4C8CF9D3-3C87-4934-8EAF-2F7B2E33F6F1}" srcOrd="1" destOrd="0" parTransId="{39691A49-D8B8-46DC-AE74-50FD4AA14E00}" sibTransId="{D4231D47-A313-4115-9B14-2D0FAF094A68}"/>
    <dgm:cxn modelId="{416F1E9C-C1FD-402E-AD2C-F0DE6B584542}" srcId="{8E3BF7F3-1747-488F-A6F3-CDBE2C1CBEBF}" destId="{AAD033BD-34E4-4E17-9D97-32B229D1279F}" srcOrd="0" destOrd="0" parTransId="{465BC615-66BD-40B1-86EF-C0224A2A5BE6}" sibTransId="{D800BDFC-72B4-49E3-BBEA-CC13F32768D4}"/>
    <dgm:cxn modelId="{4D98DFAD-2A68-4E85-9431-132CCD70F024}" type="presOf" srcId="{4C8CF9D3-3C87-4934-8EAF-2F7B2E33F6F1}" destId="{66178AF8-DC15-4303-9176-670FE30C19A0}" srcOrd="0" destOrd="0" presId="urn:microsoft.com/office/officeart/2005/8/layout/process1"/>
    <dgm:cxn modelId="{76B3ABD9-1D0C-42F5-AFDE-9069B5594438}" type="presOf" srcId="{DE17EF90-BC21-47D9-A9F6-A44678262F04}" destId="{FFE229C6-0BB3-47A2-BA7D-178263AB5C39}" srcOrd="1" destOrd="0" presId="urn:microsoft.com/office/officeart/2005/8/layout/process1"/>
    <dgm:cxn modelId="{DA8367DA-83CE-44E4-AE8F-56209A8A325D}" type="presOf" srcId="{6D7E6A0A-BED3-4183-9C22-10667A54FC67}" destId="{52593986-0339-472C-85F0-4CE31AFDE8C9}" srcOrd="0" destOrd="0" presId="urn:microsoft.com/office/officeart/2005/8/layout/process1"/>
    <dgm:cxn modelId="{9E8299E2-5A0E-4E9C-A922-6C569997AF47}" type="presOf" srcId="{6D7E6A0A-BED3-4183-9C22-10667A54FC67}" destId="{76461596-FA55-4F1C-9049-567ADAD3BAD8}" srcOrd="1" destOrd="0" presId="urn:microsoft.com/office/officeart/2005/8/layout/process1"/>
    <dgm:cxn modelId="{CD58A0F0-4F08-45D8-AC37-A4F5BEE30D42}" type="presOf" srcId="{DE17EF90-BC21-47D9-A9F6-A44678262F04}" destId="{9F95BA61-07DD-4F05-8EAA-9550FEF1841E}" srcOrd="0" destOrd="0" presId="urn:microsoft.com/office/officeart/2005/8/layout/process1"/>
    <dgm:cxn modelId="{EB6900F8-124C-41D9-8572-02A7FAEFF496}" type="presOf" srcId="{8E3BF7F3-1747-488F-A6F3-CDBE2C1CBEBF}" destId="{E1231049-CA55-4B47-858F-5CE31944501F}" srcOrd="0" destOrd="0" presId="urn:microsoft.com/office/officeart/2005/8/layout/process1"/>
    <dgm:cxn modelId="{54937CFC-C82F-4E6E-ABAA-BB30115643A1}" type="presOf" srcId="{99E3071A-6E46-4827-8DB9-8059DDE59262}" destId="{F6A8F025-08D2-4CA5-AF27-B74A149FF1F2}" srcOrd="0" destOrd="0" presId="urn:microsoft.com/office/officeart/2005/8/layout/process1"/>
    <dgm:cxn modelId="{73BF5D5B-23CF-4E91-8BF9-BD3B33F4252B}" type="presParOf" srcId="{E1231049-CA55-4B47-858F-5CE31944501F}" destId="{9F632B18-DCC2-4263-8A8C-43C4E0D500D0}" srcOrd="0" destOrd="0" presId="urn:microsoft.com/office/officeart/2005/8/layout/process1"/>
    <dgm:cxn modelId="{422D5FEC-FB6D-4B74-A127-EA19B184E187}" type="presParOf" srcId="{E1231049-CA55-4B47-858F-5CE31944501F}" destId="{89915401-12C0-4C8F-BE6E-7BB8CF200113}" srcOrd="1" destOrd="0" presId="urn:microsoft.com/office/officeart/2005/8/layout/process1"/>
    <dgm:cxn modelId="{07BB5441-8451-48C7-8FD8-AB906959E41A}" type="presParOf" srcId="{89915401-12C0-4C8F-BE6E-7BB8CF200113}" destId="{65978A6E-04F0-4718-8729-492D43FF247A}" srcOrd="0" destOrd="0" presId="urn:microsoft.com/office/officeart/2005/8/layout/process1"/>
    <dgm:cxn modelId="{E11590B1-815A-4946-BE88-CC2C127CACC6}" type="presParOf" srcId="{E1231049-CA55-4B47-858F-5CE31944501F}" destId="{66178AF8-DC15-4303-9176-670FE30C19A0}" srcOrd="2" destOrd="0" presId="urn:microsoft.com/office/officeart/2005/8/layout/process1"/>
    <dgm:cxn modelId="{61FA3272-AF26-4B08-A772-1EAB76FD497B}" type="presParOf" srcId="{E1231049-CA55-4B47-858F-5CE31944501F}" destId="{1306189D-1467-4BD8-9044-5BBD987FB992}" srcOrd="3" destOrd="0" presId="urn:microsoft.com/office/officeart/2005/8/layout/process1"/>
    <dgm:cxn modelId="{9A068CF8-F8BD-4C33-B4E1-9D1A59AD3B7C}" type="presParOf" srcId="{1306189D-1467-4BD8-9044-5BBD987FB992}" destId="{9C9BC476-1CA7-4CF7-8AAF-ACFA00D694F7}" srcOrd="0" destOrd="0" presId="urn:microsoft.com/office/officeart/2005/8/layout/process1"/>
    <dgm:cxn modelId="{B68E659A-B20C-4840-BF29-E8443EB91DF1}" type="presParOf" srcId="{E1231049-CA55-4B47-858F-5CE31944501F}" destId="{E3C79405-1657-4E4E-9A9F-133ACDC1B047}" srcOrd="4" destOrd="0" presId="urn:microsoft.com/office/officeart/2005/8/layout/process1"/>
    <dgm:cxn modelId="{9614B313-B300-4ED1-A3B3-EF2934274E1A}" type="presParOf" srcId="{E1231049-CA55-4B47-858F-5CE31944501F}" destId="{9F95BA61-07DD-4F05-8EAA-9550FEF1841E}" srcOrd="5" destOrd="0" presId="urn:microsoft.com/office/officeart/2005/8/layout/process1"/>
    <dgm:cxn modelId="{3C759E67-05E6-4A88-B936-BB9B8E868F0A}" type="presParOf" srcId="{9F95BA61-07DD-4F05-8EAA-9550FEF1841E}" destId="{FFE229C6-0BB3-47A2-BA7D-178263AB5C39}" srcOrd="0" destOrd="0" presId="urn:microsoft.com/office/officeart/2005/8/layout/process1"/>
    <dgm:cxn modelId="{C5E3B646-A577-43EF-8A79-5C45BBB1D109}" type="presParOf" srcId="{E1231049-CA55-4B47-858F-5CE31944501F}" destId="{0AC0A974-5B14-4530-A547-E10B8D99E428}" srcOrd="6" destOrd="0" presId="urn:microsoft.com/office/officeart/2005/8/layout/process1"/>
    <dgm:cxn modelId="{55F5641D-4E1E-4014-B42A-FE10E71E1308}" type="presParOf" srcId="{E1231049-CA55-4B47-858F-5CE31944501F}" destId="{52593986-0339-472C-85F0-4CE31AFDE8C9}" srcOrd="7" destOrd="0" presId="urn:microsoft.com/office/officeart/2005/8/layout/process1"/>
    <dgm:cxn modelId="{4D30A256-93E4-47CA-845F-121BD330B51A}" type="presParOf" srcId="{52593986-0339-472C-85F0-4CE31AFDE8C9}" destId="{76461596-FA55-4F1C-9049-567ADAD3BAD8}" srcOrd="0" destOrd="0" presId="urn:microsoft.com/office/officeart/2005/8/layout/process1"/>
    <dgm:cxn modelId="{9E2F2923-0D39-4CAD-8B71-B05E0178C276}" type="presParOf" srcId="{E1231049-CA55-4B47-858F-5CE31944501F}" destId="{F6A8F025-08D2-4CA5-AF27-B74A149FF1F2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E3BF7F3-1747-488F-A6F3-CDBE2C1CBEBF}" type="doc">
      <dgm:prSet loTypeId="urn:microsoft.com/office/officeart/2005/8/layout/process1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az-Latn-AZ"/>
        </a:p>
      </dgm:t>
    </dgm:pt>
    <dgm:pt modelId="{AAD033BD-34E4-4E17-9D97-32B229D1279F}">
      <dgm:prSet phldrT="[Mətn]" custT="1"/>
      <dgm:spPr/>
      <dgm:t>
        <a:bodyPr/>
        <a:lstStyle/>
        <a:p>
          <a:pPr algn="ctr"/>
          <a:r>
            <a:rPr lang="az-Latn-AZ" sz="1200">
              <a:latin typeface="Times New Roman" panose="02020603050405020304" pitchFamily="18" charset="0"/>
              <a:cs typeface="Times New Roman" panose="02020603050405020304" pitchFamily="18" charset="0"/>
            </a:rPr>
            <a:t>Xammal</a:t>
          </a:r>
        </a:p>
      </dgm:t>
    </dgm:pt>
    <dgm:pt modelId="{465BC615-66BD-40B1-86EF-C0224A2A5BE6}" type="parTrans" cxnId="{416F1E9C-C1FD-402E-AD2C-F0DE6B584542}">
      <dgm:prSet/>
      <dgm:spPr/>
      <dgm:t>
        <a:bodyPr/>
        <a:lstStyle/>
        <a:p>
          <a:pPr algn="ctr"/>
          <a:endParaRPr lang="az-Latn-AZ" sz="12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800BDFC-72B4-49E3-BBEA-CC13F32768D4}" type="sibTrans" cxnId="{416F1E9C-C1FD-402E-AD2C-F0DE6B584542}">
      <dgm:prSet custT="1"/>
      <dgm:spPr/>
      <dgm:t>
        <a:bodyPr/>
        <a:lstStyle/>
        <a:p>
          <a:pPr algn="ctr"/>
          <a:endParaRPr lang="az-Latn-AZ" sz="12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C8CF9D3-3C87-4934-8EAF-2F7B2E33F6F1}">
      <dgm:prSet phldrT="[Mətn]" custT="1"/>
      <dgm:spPr/>
      <dgm:t>
        <a:bodyPr/>
        <a:lstStyle/>
        <a:p>
          <a:pPr algn="ctr"/>
          <a:r>
            <a:rPr lang="az-Latn-AZ" sz="1200">
              <a:latin typeface="Times New Roman" panose="02020603050405020304" pitchFamily="18" charset="0"/>
              <a:cs typeface="Times New Roman" panose="02020603050405020304" pitchFamily="18" charset="0"/>
            </a:rPr>
            <a:t>İstehsal müəssəsi</a:t>
          </a:r>
        </a:p>
      </dgm:t>
    </dgm:pt>
    <dgm:pt modelId="{39691A49-D8B8-46DC-AE74-50FD4AA14E00}" type="parTrans" cxnId="{5DB75983-F96E-4952-BBCD-C58231818CC2}">
      <dgm:prSet/>
      <dgm:spPr/>
      <dgm:t>
        <a:bodyPr/>
        <a:lstStyle/>
        <a:p>
          <a:pPr algn="ctr"/>
          <a:endParaRPr lang="az-Latn-AZ" sz="12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4231D47-A313-4115-9B14-2D0FAF094A68}" type="sibTrans" cxnId="{5DB75983-F96E-4952-BBCD-C58231818CC2}">
      <dgm:prSet custT="1"/>
      <dgm:spPr/>
      <dgm:t>
        <a:bodyPr/>
        <a:lstStyle/>
        <a:p>
          <a:pPr algn="ctr"/>
          <a:endParaRPr lang="az-Latn-AZ" sz="12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5D289AE-4431-4AF4-AEB9-15F628AE53A5}">
      <dgm:prSet phldrT="[Mətn]" custT="1"/>
      <dgm:spPr/>
      <dgm:t>
        <a:bodyPr/>
        <a:lstStyle/>
        <a:p>
          <a:pPr algn="ctr"/>
          <a:r>
            <a:rPr lang="az-Latn-AZ" sz="1200">
              <a:latin typeface="Times New Roman" panose="02020603050405020304" pitchFamily="18" charset="0"/>
              <a:cs typeface="Times New Roman" panose="02020603050405020304" pitchFamily="18" charset="0"/>
            </a:rPr>
            <a:t>Distributor</a:t>
          </a:r>
        </a:p>
      </dgm:t>
    </dgm:pt>
    <dgm:pt modelId="{B9606978-E032-4F4F-B212-642B0C35E2DD}" type="parTrans" cxnId="{0EB4D276-38B2-4CA0-B88B-E8A7BAF33DA2}">
      <dgm:prSet/>
      <dgm:spPr/>
      <dgm:t>
        <a:bodyPr/>
        <a:lstStyle/>
        <a:p>
          <a:pPr algn="ctr"/>
          <a:endParaRPr lang="az-Latn-AZ" sz="12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E17EF90-BC21-47D9-A9F6-A44678262F04}" type="sibTrans" cxnId="{0EB4D276-38B2-4CA0-B88B-E8A7BAF33DA2}">
      <dgm:prSet custT="1"/>
      <dgm:spPr/>
      <dgm:t>
        <a:bodyPr/>
        <a:lstStyle/>
        <a:p>
          <a:pPr algn="ctr"/>
          <a:endParaRPr lang="az-Latn-AZ" sz="12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353E070-7878-4BB9-9824-909F53AF57E0}">
      <dgm:prSet custT="1"/>
      <dgm:spPr/>
      <dgm:t>
        <a:bodyPr/>
        <a:lstStyle/>
        <a:p>
          <a:pPr algn="ctr"/>
          <a:r>
            <a:rPr lang="az-Latn-AZ" sz="1200">
              <a:latin typeface="Times New Roman" panose="02020603050405020304" pitchFamily="18" charset="0"/>
              <a:cs typeface="Times New Roman" panose="02020603050405020304" pitchFamily="18" charset="0"/>
            </a:rPr>
            <a:t>Topdan satış</a:t>
          </a:r>
        </a:p>
      </dgm:t>
    </dgm:pt>
    <dgm:pt modelId="{73E04461-7A68-4F00-AFC6-28453EA561AB}" type="parTrans" cxnId="{0FC35F29-DBBC-4188-9275-7112EAF37F0B}">
      <dgm:prSet/>
      <dgm:spPr/>
      <dgm:t>
        <a:bodyPr/>
        <a:lstStyle/>
        <a:p>
          <a:pPr algn="ctr"/>
          <a:endParaRPr lang="az-Latn-AZ" sz="12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D7E6A0A-BED3-4183-9C22-10667A54FC67}" type="sibTrans" cxnId="{0FC35F29-DBBC-4188-9275-7112EAF37F0B}">
      <dgm:prSet custT="1"/>
      <dgm:spPr/>
      <dgm:t>
        <a:bodyPr/>
        <a:lstStyle/>
        <a:p>
          <a:pPr algn="ctr"/>
          <a:endParaRPr lang="az-Latn-AZ" sz="12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99E3071A-6E46-4827-8DB9-8059DDE59262}">
      <dgm:prSet custT="1"/>
      <dgm:spPr/>
      <dgm:t>
        <a:bodyPr/>
        <a:lstStyle/>
        <a:p>
          <a:pPr algn="ctr"/>
          <a:r>
            <a:rPr lang="az-Latn-AZ" sz="1200">
              <a:latin typeface="Times New Roman" panose="02020603050405020304" pitchFamily="18" charset="0"/>
              <a:cs typeface="Times New Roman" panose="02020603050405020304" pitchFamily="18" charset="0"/>
            </a:rPr>
            <a:t>Pərakəndə Satış</a:t>
          </a:r>
        </a:p>
      </dgm:t>
    </dgm:pt>
    <dgm:pt modelId="{B7B49FA4-EC81-413F-B9A3-37CEADB223B2}" type="parTrans" cxnId="{5DD3794E-BF27-4160-8DBE-58858DC66EE7}">
      <dgm:prSet/>
      <dgm:spPr/>
      <dgm:t>
        <a:bodyPr/>
        <a:lstStyle/>
        <a:p>
          <a:pPr algn="ctr"/>
          <a:endParaRPr lang="az-Latn-AZ" sz="12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3B57B5C-C6E0-4ED3-A1FF-33A09BB0ECB2}" type="sibTrans" cxnId="{5DD3794E-BF27-4160-8DBE-58858DC66EE7}">
      <dgm:prSet custT="1"/>
      <dgm:spPr/>
      <dgm:t>
        <a:bodyPr/>
        <a:lstStyle/>
        <a:p>
          <a:pPr algn="ctr"/>
          <a:endParaRPr lang="az-Latn-AZ" sz="12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124E764-A8E6-49F7-8CC4-6CF0138E3D12}">
      <dgm:prSet custT="1"/>
      <dgm:spPr/>
      <dgm:t>
        <a:bodyPr/>
        <a:lstStyle/>
        <a:p>
          <a:pPr algn="ctr"/>
          <a:r>
            <a:rPr lang="az-Latn-AZ" sz="1200">
              <a:latin typeface="Times New Roman" panose="02020603050405020304" pitchFamily="18" charset="0"/>
              <a:cs typeface="Times New Roman" panose="02020603050405020304" pitchFamily="18" charset="0"/>
            </a:rPr>
            <a:t>İstehlekçı</a:t>
          </a:r>
        </a:p>
      </dgm:t>
    </dgm:pt>
    <dgm:pt modelId="{9FAFB29F-E88E-4B3B-B699-6F971930FB4D}" type="parTrans" cxnId="{C98070E8-0A24-4606-A73F-469A236B1BB0}">
      <dgm:prSet/>
      <dgm:spPr/>
      <dgm:t>
        <a:bodyPr/>
        <a:lstStyle/>
        <a:p>
          <a:pPr algn="ctr"/>
          <a:endParaRPr lang="az-Latn-AZ" sz="12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9E7F55FD-7E47-4C44-A425-FBDA93D93FB7}" type="sibTrans" cxnId="{C98070E8-0A24-4606-A73F-469A236B1BB0}">
      <dgm:prSet/>
      <dgm:spPr/>
      <dgm:t>
        <a:bodyPr/>
        <a:lstStyle/>
        <a:p>
          <a:pPr algn="ctr"/>
          <a:endParaRPr lang="az-Latn-AZ" sz="12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1231049-CA55-4B47-858F-5CE31944501F}" type="pres">
      <dgm:prSet presAssocID="{8E3BF7F3-1747-488F-A6F3-CDBE2C1CBEBF}" presName="Name0" presStyleCnt="0">
        <dgm:presLayoutVars>
          <dgm:dir/>
          <dgm:resizeHandles val="exact"/>
        </dgm:presLayoutVars>
      </dgm:prSet>
      <dgm:spPr/>
    </dgm:pt>
    <dgm:pt modelId="{9F632B18-DCC2-4263-8A8C-43C4E0D500D0}" type="pres">
      <dgm:prSet presAssocID="{AAD033BD-34E4-4E17-9D97-32B229D1279F}" presName="node" presStyleLbl="node1" presStyleIdx="0" presStyleCnt="6">
        <dgm:presLayoutVars>
          <dgm:bulletEnabled val="1"/>
        </dgm:presLayoutVars>
      </dgm:prSet>
      <dgm:spPr/>
    </dgm:pt>
    <dgm:pt modelId="{89915401-12C0-4C8F-BE6E-7BB8CF200113}" type="pres">
      <dgm:prSet presAssocID="{D800BDFC-72B4-49E3-BBEA-CC13F32768D4}" presName="sibTrans" presStyleLbl="sibTrans2D1" presStyleIdx="0" presStyleCnt="5"/>
      <dgm:spPr/>
    </dgm:pt>
    <dgm:pt modelId="{65978A6E-04F0-4718-8729-492D43FF247A}" type="pres">
      <dgm:prSet presAssocID="{D800BDFC-72B4-49E3-BBEA-CC13F32768D4}" presName="connectorText" presStyleLbl="sibTrans2D1" presStyleIdx="0" presStyleCnt="5"/>
      <dgm:spPr/>
    </dgm:pt>
    <dgm:pt modelId="{66178AF8-DC15-4303-9176-670FE30C19A0}" type="pres">
      <dgm:prSet presAssocID="{4C8CF9D3-3C87-4934-8EAF-2F7B2E33F6F1}" presName="node" presStyleLbl="node1" presStyleIdx="1" presStyleCnt="6" custScaleX="114901">
        <dgm:presLayoutVars>
          <dgm:bulletEnabled val="1"/>
        </dgm:presLayoutVars>
      </dgm:prSet>
      <dgm:spPr/>
    </dgm:pt>
    <dgm:pt modelId="{1306189D-1467-4BD8-9044-5BBD987FB992}" type="pres">
      <dgm:prSet presAssocID="{D4231D47-A313-4115-9B14-2D0FAF094A68}" presName="sibTrans" presStyleLbl="sibTrans2D1" presStyleIdx="1" presStyleCnt="5"/>
      <dgm:spPr/>
    </dgm:pt>
    <dgm:pt modelId="{9C9BC476-1CA7-4CF7-8AAF-ACFA00D694F7}" type="pres">
      <dgm:prSet presAssocID="{D4231D47-A313-4115-9B14-2D0FAF094A68}" presName="connectorText" presStyleLbl="sibTrans2D1" presStyleIdx="1" presStyleCnt="5"/>
      <dgm:spPr/>
    </dgm:pt>
    <dgm:pt modelId="{E3C79405-1657-4E4E-9A9F-133ACDC1B047}" type="pres">
      <dgm:prSet presAssocID="{75D289AE-4431-4AF4-AEB9-15F628AE53A5}" presName="node" presStyleLbl="node1" presStyleIdx="2" presStyleCnt="6" custAng="0" custScaleX="123386">
        <dgm:presLayoutVars>
          <dgm:bulletEnabled val="1"/>
        </dgm:presLayoutVars>
      </dgm:prSet>
      <dgm:spPr/>
    </dgm:pt>
    <dgm:pt modelId="{9F95BA61-07DD-4F05-8EAA-9550FEF1841E}" type="pres">
      <dgm:prSet presAssocID="{DE17EF90-BC21-47D9-A9F6-A44678262F04}" presName="sibTrans" presStyleLbl="sibTrans2D1" presStyleIdx="2" presStyleCnt="5"/>
      <dgm:spPr/>
    </dgm:pt>
    <dgm:pt modelId="{FFE229C6-0BB3-47A2-BA7D-178263AB5C39}" type="pres">
      <dgm:prSet presAssocID="{DE17EF90-BC21-47D9-A9F6-A44678262F04}" presName="connectorText" presStyleLbl="sibTrans2D1" presStyleIdx="2" presStyleCnt="5"/>
      <dgm:spPr/>
    </dgm:pt>
    <dgm:pt modelId="{0AC0A974-5B14-4530-A547-E10B8D99E428}" type="pres">
      <dgm:prSet presAssocID="{7353E070-7878-4BB9-9824-909F53AF57E0}" presName="node" presStyleLbl="node1" presStyleIdx="3" presStyleCnt="6">
        <dgm:presLayoutVars>
          <dgm:bulletEnabled val="1"/>
        </dgm:presLayoutVars>
      </dgm:prSet>
      <dgm:spPr/>
    </dgm:pt>
    <dgm:pt modelId="{52593986-0339-472C-85F0-4CE31AFDE8C9}" type="pres">
      <dgm:prSet presAssocID="{6D7E6A0A-BED3-4183-9C22-10667A54FC67}" presName="sibTrans" presStyleLbl="sibTrans2D1" presStyleIdx="3" presStyleCnt="5"/>
      <dgm:spPr/>
    </dgm:pt>
    <dgm:pt modelId="{76461596-FA55-4F1C-9049-567ADAD3BAD8}" type="pres">
      <dgm:prSet presAssocID="{6D7E6A0A-BED3-4183-9C22-10667A54FC67}" presName="connectorText" presStyleLbl="sibTrans2D1" presStyleIdx="3" presStyleCnt="5"/>
      <dgm:spPr/>
    </dgm:pt>
    <dgm:pt modelId="{F6A8F025-08D2-4CA5-AF27-B74A149FF1F2}" type="pres">
      <dgm:prSet presAssocID="{99E3071A-6E46-4827-8DB9-8059DDE59262}" presName="node" presStyleLbl="node1" presStyleIdx="4" presStyleCnt="6" custScaleX="137264">
        <dgm:presLayoutVars>
          <dgm:bulletEnabled val="1"/>
        </dgm:presLayoutVars>
      </dgm:prSet>
      <dgm:spPr/>
    </dgm:pt>
    <dgm:pt modelId="{31ED6B87-57E9-4F7D-94E9-7134626A0140}" type="pres">
      <dgm:prSet presAssocID="{A3B57B5C-C6E0-4ED3-A1FF-33A09BB0ECB2}" presName="sibTrans" presStyleLbl="sibTrans2D1" presStyleIdx="4" presStyleCnt="5"/>
      <dgm:spPr/>
    </dgm:pt>
    <dgm:pt modelId="{AAA321B8-B70F-4D04-B759-2D3A10361D5C}" type="pres">
      <dgm:prSet presAssocID="{A3B57B5C-C6E0-4ED3-A1FF-33A09BB0ECB2}" presName="connectorText" presStyleLbl="sibTrans2D1" presStyleIdx="4" presStyleCnt="5"/>
      <dgm:spPr/>
    </dgm:pt>
    <dgm:pt modelId="{3B0CEC6B-86BC-442F-9179-2DE4E69D6B86}" type="pres">
      <dgm:prSet presAssocID="{5124E764-A8E6-49F7-8CC4-6CF0138E3D12}" presName="node" presStyleLbl="node1" presStyleIdx="5" presStyleCnt="6">
        <dgm:presLayoutVars>
          <dgm:bulletEnabled val="1"/>
        </dgm:presLayoutVars>
      </dgm:prSet>
      <dgm:spPr/>
    </dgm:pt>
  </dgm:ptLst>
  <dgm:cxnLst>
    <dgm:cxn modelId="{11423817-E52C-41FA-ACC9-2E9ECD1F09E9}" type="presOf" srcId="{D4231D47-A313-4115-9B14-2D0FAF094A68}" destId="{9C9BC476-1CA7-4CF7-8AAF-ACFA00D694F7}" srcOrd="1" destOrd="0" presId="urn:microsoft.com/office/officeart/2005/8/layout/process1"/>
    <dgm:cxn modelId="{6A7BEF19-9DA0-4272-B77D-2D5606F4B3DD}" type="presOf" srcId="{75D289AE-4431-4AF4-AEB9-15F628AE53A5}" destId="{E3C79405-1657-4E4E-9A9F-133ACDC1B047}" srcOrd="0" destOrd="0" presId="urn:microsoft.com/office/officeart/2005/8/layout/process1"/>
    <dgm:cxn modelId="{0FC35F29-DBBC-4188-9275-7112EAF37F0B}" srcId="{8E3BF7F3-1747-488F-A6F3-CDBE2C1CBEBF}" destId="{7353E070-7878-4BB9-9824-909F53AF57E0}" srcOrd="3" destOrd="0" parTransId="{73E04461-7A68-4F00-AFC6-28453EA561AB}" sibTransId="{6D7E6A0A-BED3-4183-9C22-10667A54FC67}"/>
    <dgm:cxn modelId="{DDCB8831-A6EE-4B20-8C9F-BA397FA16248}" type="presOf" srcId="{D800BDFC-72B4-49E3-BBEA-CC13F32768D4}" destId="{65978A6E-04F0-4718-8729-492D43FF247A}" srcOrd="1" destOrd="0" presId="urn:microsoft.com/office/officeart/2005/8/layout/process1"/>
    <dgm:cxn modelId="{04152C3A-D883-4CAC-806B-1A094EAB7608}" type="presOf" srcId="{D800BDFC-72B4-49E3-BBEA-CC13F32768D4}" destId="{89915401-12C0-4C8F-BE6E-7BB8CF200113}" srcOrd="0" destOrd="0" presId="urn:microsoft.com/office/officeart/2005/8/layout/process1"/>
    <dgm:cxn modelId="{FF72A05B-9A9E-47BE-BBFE-BD0D4963FC3F}" type="presOf" srcId="{D4231D47-A313-4115-9B14-2D0FAF094A68}" destId="{1306189D-1467-4BD8-9044-5BBD987FB992}" srcOrd="0" destOrd="0" presId="urn:microsoft.com/office/officeart/2005/8/layout/process1"/>
    <dgm:cxn modelId="{9D9EDD41-13E5-4F0D-B454-A989C1B1EBAF}" type="presOf" srcId="{A3B57B5C-C6E0-4ED3-A1FF-33A09BB0ECB2}" destId="{AAA321B8-B70F-4D04-B759-2D3A10361D5C}" srcOrd="1" destOrd="0" presId="urn:microsoft.com/office/officeart/2005/8/layout/process1"/>
    <dgm:cxn modelId="{5DD3794E-BF27-4160-8DBE-58858DC66EE7}" srcId="{8E3BF7F3-1747-488F-A6F3-CDBE2C1CBEBF}" destId="{99E3071A-6E46-4827-8DB9-8059DDE59262}" srcOrd="4" destOrd="0" parTransId="{B7B49FA4-EC81-413F-B9A3-37CEADB223B2}" sibTransId="{A3B57B5C-C6E0-4ED3-A1FF-33A09BB0ECB2}"/>
    <dgm:cxn modelId="{82E77B50-B809-4A47-BEF1-B58ED4124DC9}" type="presOf" srcId="{7353E070-7878-4BB9-9824-909F53AF57E0}" destId="{0AC0A974-5B14-4530-A547-E10B8D99E428}" srcOrd="0" destOrd="0" presId="urn:microsoft.com/office/officeart/2005/8/layout/process1"/>
    <dgm:cxn modelId="{E89A5952-5871-4C0A-9015-9C8C378D375A}" type="presOf" srcId="{AAD033BD-34E4-4E17-9D97-32B229D1279F}" destId="{9F632B18-DCC2-4263-8A8C-43C4E0D500D0}" srcOrd="0" destOrd="0" presId="urn:microsoft.com/office/officeart/2005/8/layout/process1"/>
    <dgm:cxn modelId="{0EB4D276-38B2-4CA0-B88B-E8A7BAF33DA2}" srcId="{8E3BF7F3-1747-488F-A6F3-CDBE2C1CBEBF}" destId="{75D289AE-4431-4AF4-AEB9-15F628AE53A5}" srcOrd="2" destOrd="0" parTransId="{B9606978-E032-4F4F-B212-642B0C35E2DD}" sibTransId="{DE17EF90-BC21-47D9-A9F6-A44678262F04}"/>
    <dgm:cxn modelId="{9973C681-CD37-4308-A673-700042728725}" type="presOf" srcId="{5124E764-A8E6-49F7-8CC4-6CF0138E3D12}" destId="{3B0CEC6B-86BC-442F-9179-2DE4E69D6B86}" srcOrd="0" destOrd="0" presId="urn:microsoft.com/office/officeart/2005/8/layout/process1"/>
    <dgm:cxn modelId="{5DB75983-F96E-4952-BBCD-C58231818CC2}" srcId="{8E3BF7F3-1747-488F-A6F3-CDBE2C1CBEBF}" destId="{4C8CF9D3-3C87-4934-8EAF-2F7B2E33F6F1}" srcOrd="1" destOrd="0" parTransId="{39691A49-D8B8-46DC-AE74-50FD4AA14E00}" sibTransId="{D4231D47-A313-4115-9B14-2D0FAF094A68}"/>
    <dgm:cxn modelId="{416F1E9C-C1FD-402E-AD2C-F0DE6B584542}" srcId="{8E3BF7F3-1747-488F-A6F3-CDBE2C1CBEBF}" destId="{AAD033BD-34E4-4E17-9D97-32B229D1279F}" srcOrd="0" destOrd="0" parTransId="{465BC615-66BD-40B1-86EF-C0224A2A5BE6}" sibTransId="{D800BDFC-72B4-49E3-BBEA-CC13F32768D4}"/>
    <dgm:cxn modelId="{4D98DFAD-2A68-4E85-9431-132CCD70F024}" type="presOf" srcId="{4C8CF9D3-3C87-4934-8EAF-2F7B2E33F6F1}" destId="{66178AF8-DC15-4303-9176-670FE30C19A0}" srcOrd="0" destOrd="0" presId="urn:microsoft.com/office/officeart/2005/8/layout/process1"/>
    <dgm:cxn modelId="{CEBF7AC4-E2F3-4A3D-A910-EB52BE517C7E}" type="presOf" srcId="{A3B57B5C-C6E0-4ED3-A1FF-33A09BB0ECB2}" destId="{31ED6B87-57E9-4F7D-94E9-7134626A0140}" srcOrd="0" destOrd="0" presId="urn:microsoft.com/office/officeart/2005/8/layout/process1"/>
    <dgm:cxn modelId="{76B3ABD9-1D0C-42F5-AFDE-9069B5594438}" type="presOf" srcId="{DE17EF90-BC21-47D9-A9F6-A44678262F04}" destId="{FFE229C6-0BB3-47A2-BA7D-178263AB5C39}" srcOrd="1" destOrd="0" presId="urn:microsoft.com/office/officeart/2005/8/layout/process1"/>
    <dgm:cxn modelId="{DA8367DA-83CE-44E4-AE8F-56209A8A325D}" type="presOf" srcId="{6D7E6A0A-BED3-4183-9C22-10667A54FC67}" destId="{52593986-0339-472C-85F0-4CE31AFDE8C9}" srcOrd="0" destOrd="0" presId="urn:microsoft.com/office/officeart/2005/8/layout/process1"/>
    <dgm:cxn modelId="{9E8299E2-5A0E-4E9C-A922-6C569997AF47}" type="presOf" srcId="{6D7E6A0A-BED3-4183-9C22-10667A54FC67}" destId="{76461596-FA55-4F1C-9049-567ADAD3BAD8}" srcOrd="1" destOrd="0" presId="urn:microsoft.com/office/officeart/2005/8/layout/process1"/>
    <dgm:cxn modelId="{C98070E8-0A24-4606-A73F-469A236B1BB0}" srcId="{8E3BF7F3-1747-488F-A6F3-CDBE2C1CBEBF}" destId="{5124E764-A8E6-49F7-8CC4-6CF0138E3D12}" srcOrd="5" destOrd="0" parTransId="{9FAFB29F-E88E-4B3B-B699-6F971930FB4D}" sibTransId="{9E7F55FD-7E47-4C44-A425-FBDA93D93FB7}"/>
    <dgm:cxn modelId="{CD58A0F0-4F08-45D8-AC37-A4F5BEE30D42}" type="presOf" srcId="{DE17EF90-BC21-47D9-A9F6-A44678262F04}" destId="{9F95BA61-07DD-4F05-8EAA-9550FEF1841E}" srcOrd="0" destOrd="0" presId="urn:microsoft.com/office/officeart/2005/8/layout/process1"/>
    <dgm:cxn modelId="{EB6900F8-124C-41D9-8572-02A7FAEFF496}" type="presOf" srcId="{8E3BF7F3-1747-488F-A6F3-CDBE2C1CBEBF}" destId="{E1231049-CA55-4B47-858F-5CE31944501F}" srcOrd="0" destOrd="0" presId="urn:microsoft.com/office/officeart/2005/8/layout/process1"/>
    <dgm:cxn modelId="{54937CFC-C82F-4E6E-ABAA-BB30115643A1}" type="presOf" srcId="{99E3071A-6E46-4827-8DB9-8059DDE59262}" destId="{F6A8F025-08D2-4CA5-AF27-B74A149FF1F2}" srcOrd="0" destOrd="0" presId="urn:microsoft.com/office/officeart/2005/8/layout/process1"/>
    <dgm:cxn modelId="{73BF5D5B-23CF-4E91-8BF9-BD3B33F4252B}" type="presParOf" srcId="{E1231049-CA55-4B47-858F-5CE31944501F}" destId="{9F632B18-DCC2-4263-8A8C-43C4E0D500D0}" srcOrd="0" destOrd="0" presId="urn:microsoft.com/office/officeart/2005/8/layout/process1"/>
    <dgm:cxn modelId="{422D5FEC-FB6D-4B74-A127-EA19B184E187}" type="presParOf" srcId="{E1231049-CA55-4B47-858F-5CE31944501F}" destId="{89915401-12C0-4C8F-BE6E-7BB8CF200113}" srcOrd="1" destOrd="0" presId="urn:microsoft.com/office/officeart/2005/8/layout/process1"/>
    <dgm:cxn modelId="{07BB5441-8451-48C7-8FD8-AB906959E41A}" type="presParOf" srcId="{89915401-12C0-4C8F-BE6E-7BB8CF200113}" destId="{65978A6E-04F0-4718-8729-492D43FF247A}" srcOrd="0" destOrd="0" presId="urn:microsoft.com/office/officeart/2005/8/layout/process1"/>
    <dgm:cxn modelId="{E11590B1-815A-4946-BE88-CC2C127CACC6}" type="presParOf" srcId="{E1231049-CA55-4B47-858F-5CE31944501F}" destId="{66178AF8-DC15-4303-9176-670FE30C19A0}" srcOrd="2" destOrd="0" presId="urn:microsoft.com/office/officeart/2005/8/layout/process1"/>
    <dgm:cxn modelId="{61FA3272-AF26-4B08-A772-1EAB76FD497B}" type="presParOf" srcId="{E1231049-CA55-4B47-858F-5CE31944501F}" destId="{1306189D-1467-4BD8-9044-5BBD987FB992}" srcOrd="3" destOrd="0" presId="urn:microsoft.com/office/officeart/2005/8/layout/process1"/>
    <dgm:cxn modelId="{9A068CF8-F8BD-4C33-B4E1-9D1A59AD3B7C}" type="presParOf" srcId="{1306189D-1467-4BD8-9044-5BBD987FB992}" destId="{9C9BC476-1CA7-4CF7-8AAF-ACFA00D694F7}" srcOrd="0" destOrd="0" presId="urn:microsoft.com/office/officeart/2005/8/layout/process1"/>
    <dgm:cxn modelId="{B68E659A-B20C-4840-BF29-E8443EB91DF1}" type="presParOf" srcId="{E1231049-CA55-4B47-858F-5CE31944501F}" destId="{E3C79405-1657-4E4E-9A9F-133ACDC1B047}" srcOrd="4" destOrd="0" presId="urn:microsoft.com/office/officeart/2005/8/layout/process1"/>
    <dgm:cxn modelId="{9614B313-B300-4ED1-A3B3-EF2934274E1A}" type="presParOf" srcId="{E1231049-CA55-4B47-858F-5CE31944501F}" destId="{9F95BA61-07DD-4F05-8EAA-9550FEF1841E}" srcOrd="5" destOrd="0" presId="urn:microsoft.com/office/officeart/2005/8/layout/process1"/>
    <dgm:cxn modelId="{3C759E67-05E6-4A88-B936-BB9B8E868F0A}" type="presParOf" srcId="{9F95BA61-07DD-4F05-8EAA-9550FEF1841E}" destId="{FFE229C6-0BB3-47A2-BA7D-178263AB5C39}" srcOrd="0" destOrd="0" presId="urn:microsoft.com/office/officeart/2005/8/layout/process1"/>
    <dgm:cxn modelId="{C5E3B646-A577-43EF-8A79-5C45BBB1D109}" type="presParOf" srcId="{E1231049-CA55-4B47-858F-5CE31944501F}" destId="{0AC0A974-5B14-4530-A547-E10B8D99E428}" srcOrd="6" destOrd="0" presId="urn:microsoft.com/office/officeart/2005/8/layout/process1"/>
    <dgm:cxn modelId="{55F5641D-4E1E-4014-B42A-FE10E71E1308}" type="presParOf" srcId="{E1231049-CA55-4B47-858F-5CE31944501F}" destId="{52593986-0339-472C-85F0-4CE31AFDE8C9}" srcOrd="7" destOrd="0" presId="urn:microsoft.com/office/officeart/2005/8/layout/process1"/>
    <dgm:cxn modelId="{4D30A256-93E4-47CA-845F-121BD330B51A}" type="presParOf" srcId="{52593986-0339-472C-85F0-4CE31AFDE8C9}" destId="{76461596-FA55-4F1C-9049-567ADAD3BAD8}" srcOrd="0" destOrd="0" presId="urn:microsoft.com/office/officeart/2005/8/layout/process1"/>
    <dgm:cxn modelId="{9E2F2923-0D39-4CAD-8B71-B05E0178C276}" type="presParOf" srcId="{E1231049-CA55-4B47-858F-5CE31944501F}" destId="{F6A8F025-08D2-4CA5-AF27-B74A149FF1F2}" srcOrd="8" destOrd="0" presId="urn:microsoft.com/office/officeart/2005/8/layout/process1"/>
    <dgm:cxn modelId="{D5EE390A-DB25-4CC5-9A8E-4222AAA359F8}" type="presParOf" srcId="{E1231049-CA55-4B47-858F-5CE31944501F}" destId="{31ED6B87-57E9-4F7D-94E9-7134626A0140}" srcOrd="9" destOrd="0" presId="urn:microsoft.com/office/officeart/2005/8/layout/process1"/>
    <dgm:cxn modelId="{036B6F2F-120B-487F-8B8B-AF0B220304DC}" type="presParOf" srcId="{31ED6B87-57E9-4F7D-94E9-7134626A0140}" destId="{AAA321B8-B70F-4D04-B759-2D3A10361D5C}" srcOrd="0" destOrd="0" presId="urn:microsoft.com/office/officeart/2005/8/layout/process1"/>
    <dgm:cxn modelId="{DE6D6E47-2FE3-4811-96AD-37990A0B530B}" type="presParOf" srcId="{E1231049-CA55-4B47-858F-5CE31944501F}" destId="{3B0CEC6B-86BC-442F-9179-2DE4E69D6B86}" srcOrd="1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632B18-DCC2-4263-8A8C-43C4E0D500D0}">
      <dsp:nvSpPr>
        <dsp:cNvPr id="0" name=""/>
        <dsp:cNvSpPr/>
      </dsp:nvSpPr>
      <dsp:spPr>
        <a:xfrm>
          <a:off x="4496" y="0"/>
          <a:ext cx="1031684" cy="42926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az-Latn-AZ" sz="12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Tədarükçü</a:t>
          </a:r>
        </a:p>
      </dsp:txBody>
      <dsp:txXfrm>
        <a:off x="17069" y="12573"/>
        <a:ext cx="1006538" cy="404114"/>
      </dsp:txXfrm>
    </dsp:sp>
    <dsp:sp modelId="{89915401-12C0-4C8F-BE6E-7BB8CF200113}">
      <dsp:nvSpPr>
        <dsp:cNvPr id="0" name=""/>
        <dsp:cNvSpPr/>
      </dsp:nvSpPr>
      <dsp:spPr>
        <a:xfrm>
          <a:off x="1121562" y="108756"/>
          <a:ext cx="181009" cy="211746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az-Latn-AZ" sz="1200" kern="120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121562" y="151105"/>
        <a:ext cx="126706" cy="127048"/>
      </dsp:txXfrm>
    </dsp:sp>
    <dsp:sp modelId="{66178AF8-DC15-4303-9176-670FE30C19A0}">
      <dsp:nvSpPr>
        <dsp:cNvPr id="0" name=""/>
        <dsp:cNvSpPr/>
      </dsp:nvSpPr>
      <dsp:spPr>
        <a:xfrm>
          <a:off x="1377708" y="0"/>
          <a:ext cx="981045" cy="42926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az-Latn-AZ" sz="1200" kern="1200">
              <a:latin typeface="Times New Roman" panose="02020603050405020304" pitchFamily="18" charset="0"/>
              <a:cs typeface="Times New Roman" panose="02020603050405020304" pitchFamily="18" charset="0"/>
            </a:rPr>
            <a:t>Giriş</a:t>
          </a:r>
        </a:p>
      </dsp:txBody>
      <dsp:txXfrm>
        <a:off x="1390281" y="12573"/>
        <a:ext cx="955899" cy="404114"/>
      </dsp:txXfrm>
    </dsp:sp>
    <dsp:sp modelId="{1306189D-1467-4BD8-9044-5BBD987FB992}">
      <dsp:nvSpPr>
        <dsp:cNvPr id="0" name=""/>
        <dsp:cNvSpPr/>
      </dsp:nvSpPr>
      <dsp:spPr>
        <a:xfrm>
          <a:off x="2444134" y="108756"/>
          <a:ext cx="181009" cy="211746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az-Latn-AZ" sz="1200" kern="120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444134" y="151105"/>
        <a:ext cx="126706" cy="127048"/>
      </dsp:txXfrm>
    </dsp:sp>
    <dsp:sp modelId="{E3C79405-1657-4E4E-9A9F-133ACDC1B047}">
      <dsp:nvSpPr>
        <dsp:cNvPr id="0" name=""/>
        <dsp:cNvSpPr/>
      </dsp:nvSpPr>
      <dsp:spPr>
        <a:xfrm>
          <a:off x="2700280" y="0"/>
          <a:ext cx="853817" cy="42926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az-Latn-AZ" sz="1200" kern="1200">
              <a:latin typeface="Times New Roman" panose="02020603050405020304" pitchFamily="18" charset="0"/>
              <a:cs typeface="Times New Roman" panose="02020603050405020304" pitchFamily="18" charset="0"/>
            </a:rPr>
            <a:t>Proses</a:t>
          </a:r>
        </a:p>
      </dsp:txBody>
      <dsp:txXfrm>
        <a:off x="2712853" y="12573"/>
        <a:ext cx="828671" cy="404114"/>
      </dsp:txXfrm>
    </dsp:sp>
    <dsp:sp modelId="{9F95BA61-07DD-4F05-8EAA-9550FEF1841E}">
      <dsp:nvSpPr>
        <dsp:cNvPr id="0" name=""/>
        <dsp:cNvSpPr/>
      </dsp:nvSpPr>
      <dsp:spPr>
        <a:xfrm>
          <a:off x="3639479" y="108756"/>
          <a:ext cx="181009" cy="211746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az-Latn-AZ" sz="1200" kern="120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639479" y="151105"/>
        <a:ext cx="126706" cy="127048"/>
      </dsp:txXfrm>
    </dsp:sp>
    <dsp:sp modelId="{0AC0A974-5B14-4530-A547-E10B8D99E428}">
      <dsp:nvSpPr>
        <dsp:cNvPr id="0" name=""/>
        <dsp:cNvSpPr/>
      </dsp:nvSpPr>
      <dsp:spPr>
        <a:xfrm>
          <a:off x="3895624" y="0"/>
          <a:ext cx="853817" cy="42926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az-Latn-AZ" sz="1200" kern="1200">
              <a:latin typeface="Times New Roman" panose="02020603050405020304" pitchFamily="18" charset="0"/>
              <a:cs typeface="Times New Roman" panose="02020603050405020304" pitchFamily="18" charset="0"/>
            </a:rPr>
            <a:t>Çıxış</a:t>
          </a:r>
        </a:p>
      </dsp:txBody>
      <dsp:txXfrm>
        <a:off x="3908197" y="12573"/>
        <a:ext cx="828671" cy="404114"/>
      </dsp:txXfrm>
    </dsp:sp>
    <dsp:sp modelId="{52593986-0339-472C-85F0-4CE31AFDE8C9}">
      <dsp:nvSpPr>
        <dsp:cNvPr id="0" name=""/>
        <dsp:cNvSpPr/>
      </dsp:nvSpPr>
      <dsp:spPr>
        <a:xfrm>
          <a:off x="4834824" y="108756"/>
          <a:ext cx="181009" cy="211746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az-Latn-AZ" sz="1200" kern="120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4834824" y="151105"/>
        <a:ext cx="126706" cy="127048"/>
      </dsp:txXfrm>
    </dsp:sp>
    <dsp:sp modelId="{F6A8F025-08D2-4CA5-AF27-B74A149FF1F2}">
      <dsp:nvSpPr>
        <dsp:cNvPr id="0" name=""/>
        <dsp:cNvSpPr/>
      </dsp:nvSpPr>
      <dsp:spPr>
        <a:xfrm>
          <a:off x="5090969" y="0"/>
          <a:ext cx="1171984" cy="42926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az-Latn-AZ" sz="1200" kern="1200">
              <a:latin typeface="Times New Roman" panose="02020603050405020304" pitchFamily="18" charset="0"/>
              <a:cs typeface="Times New Roman" panose="02020603050405020304" pitchFamily="18" charset="0"/>
            </a:rPr>
            <a:t>Müştəri</a:t>
          </a:r>
        </a:p>
      </dsp:txBody>
      <dsp:txXfrm>
        <a:off x="5103542" y="12573"/>
        <a:ext cx="1146838" cy="40411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632B18-DCC2-4263-8A8C-43C4E0D500D0}">
      <dsp:nvSpPr>
        <dsp:cNvPr id="0" name=""/>
        <dsp:cNvSpPr/>
      </dsp:nvSpPr>
      <dsp:spPr>
        <a:xfrm>
          <a:off x="5176" y="0"/>
          <a:ext cx="711499" cy="42926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az-Latn-AZ" sz="1200" kern="1200">
              <a:latin typeface="Times New Roman" panose="02020603050405020304" pitchFamily="18" charset="0"/>
              <a:cs typeface="Times New Roman" panose="02020603050405020304" pitchFamily="18" charset="0"/>
            </a:rPr>
            <a:t>Xammal</a:t>
          </a:r>
        </a:p>
      </dsp:txBody>
      <dsp:txXfrm>
        <a:off x="17749" y="12573"/>
        <a:ext cx="686353" cy="404114"/>
      </dsp:txXfrm>
    </dsp:sp>
    <dsp:sp modelId="{89915401-12C0-4C8F-BE6E-7BB8CF200113}">
      <dsp:nvSpPr>
        <dsp:cNvPr id="0" name=""/>
        <dsp:cNvSpPr/>
      </dsp:nvSpPr>
      <dsp:spPr>
        <a:xfrm>
          <a:off x="787826" y="126404"/>
          <a:ext cx="150837" cy="176451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az-Latn-AZ" sz="1200" kern="120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787826" y="161694"/>
        <a:ext cx="105586" cy="105871"/>
      </dsp:txXfrm>
    </dsp:sp>
    <dsp:sp modelId="{66178AF8-DC15-4303-9176-670FE30C19A0}">
      <dsp:nvSpPr>
        <dsp:cNvPr id="0" name=""/>
        <dsp:cNvSpPr/>
      </dsp:nvSpPr>
      <dsp:spPr>
        <a:xfrm>
          <a:off x="1001276" y="0"/>
          <a:ext cx="817520" cy="42926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az-Latn-AZ" sz="1200" kern="1200">
              <a:latin typeface="Times New Roman" panose="02020603050405020304" pitchFamily="18" charset="0"/>
              <a:cs typeface="Times New Roman" panose="02020603050405020304" pitchFamily="18" charset="0"/>
            </a:rPr>
            <a:t>İstehsal müəssəsi</a:t>
          </a:r>
        </a:p>
      </dsp:txBody>
      <dsp:txXfrm>
        <a:off x="1013849" y="12573"/>
        <a:ext cx="792374" cy="404114"/>
      </dsp:txXfrm>
    </dsp:sp>
    <dsp:sp modelId="{1306189D-1467-4BD8-9044-5BBD987FB992}">
      <dsp:nvSpPr>
        <dsp:cNvPr id="0" name=""/>
        <dsp:cNvSpPr/>
      </dsp:nvSpPr>
      <dsp:spPr>
        <a:xfrm>
          <a:off x="1889946" y="126404"/>
          <a:ext cx="150837" cy="176451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az-Latn-AZ" sz="1200" kern="120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889946" y="161694"/>
        <a:ext cx="105586" cy="105871"/>
      </dsp:txXfrm>
    </dsp:sp>
    <dsp:sp modelId="{E3C79405-1657-4E4E-9A9F-133ACDC1B047}">
      <dsp:nvSpPr>
        <dsp:cNvPr id="0" name=""/>
        <dsp:cNvSpPr/>
      </dsp:nvSpPr>
      <dsp:spPr>
        <a:xfrm>
          <a:off x="2103396" y="0"/>
          <a:ext cx="877890" cy="42926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az-Latn-AZ" sz="1200" kern="1200">
              <a:latin typeface="Times New Roman" panose="02020603050405020304" pitchFamily="18" charset="0"/>
              <a:cs typeface="Times New Roman" panose="02020603050405020304" pitchFamily="18" charset="0"/>
            </a:rPr>
            <a:t>Distributor</a:t>
          </a:r>
        </a:p>
      </dsp:txBody>
      <dsp:txXfrm>
        <a:off x="2115969" y="12573"/>
        <a:ext cx="852744" cy="404114"/>
      </dsp:txXfrm>
    </dsp:sp>
    <dsp:sp modelId="{9F95BA61-07DD-4F05-8EAA-9550FEF1841E}">
      <dsp:nvSpPr>
        <dsp:cNvPr id="0" name=""/>
        <dsp:cNvSpPr/>
      </dsp:nvSpPr>
      <dsp:spPr>
        <a:xfrm>
          <a:off x="3052437" y="126404"/>
          <a:ext cx="150837" cy="176451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az-Latn-AZ" sz="1200" kern="120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052437" y="161694"/>
        <a:ext cx="105586" cy="105871"/>
      </dsp:txXfrm>
    </dsp:sp>
    <dsp:sp modelId="{0AC0A974-5B14-4530-A547-E10B8D99E428}">
      <dsp:nvSpPr>
        <dsp:cNvPr id="0" name=""/>
        <dsp:cNvSpPr/>
      </dsp:nvSpPr>
      <dsp:spPr>
        <a:xfrm>
          <a:off x="3265887" y="0"/>
          <a:ext cx="711499" cy="42926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az-Latn-AZ" sz="1200" kern="1200">
              <a:latin typeface="Times New Roman" panose="02020603050405020304" pitchFamily="18" charset="0"/>
              <a:cs typeface="Times New Roman" panose="02020603050405020304" pitchFamily="18" charset="0"/>
            </a:rPr>
            <a:t>Topdan satış</a:t>
          </a:r>
        </a:p>
      </dsp:txBody>
      <dsp:txXfrm>
        <a:off x="3278460" y="12573"/>
        <a:ext cx="686353" cy="404114"/>
      </dsp:txXfrm>
    </dsp:sp>
    <dsp:sp modelId="{52593986-0339-472C-85F0-4CE31AFDE8C9}">
      <dsp:nvSpPr>
        <dsp:cNvPr id="0" name=""/>
        <dsp:cNvSpPr/>
      </dsp:nvSpPr>
      <dsp:spPr>
        <a:xfrm>
          <a:off x="4048536" y="126404"/>
          <a:ext cx="150837" cy="176451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az-Latn-AZ" sz="1200" kern="120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4048536" y="161694"/>
        <a:ext cx="105586" cy="105871"/>
      </dsp:txXfrm>
    </dsp:sp>
    <dsp:sp modelId="{F6A8F025-08D2-4CA5-AF27-B74A149FF1F2}">
      <dsp:nvSpPr>
        <dsp:cNvPr id="0" name=""/>
        <dsp:cNvSpPr/>
      </dsp:nvSpPr>
      <dsp:spPr>
        <a:xfrm>
          <a:off x="4261986" y="0"/>
          <a:ext cx="976632" cy="42926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az-Latn-AZ" sz="1200" kern="1200">
              <a:latin typeface="Times New Roman" panose="02020603050405020304" pitchFamily="18" charset="0"/>
              <a:cs typeface="Times New Roman" panose="02020603050405020304" pitchFamily="18" charset="0"/>
            </a:rPr>
            <a:t>Pərakəndə Satış</a:t>
          </a:r>
        </a:p>
      </dsp:txBody>
      <dsp:txXfrm>
        <a:off x="4274559" y="12573"/>
        <a:ext cx="951486" cy="404114"/>
      </dsp:txXfrm>
    </dsp:sp>
    <dsp:sp modelId="{31ED6B87-57E9-4F7D-94E9-7134626A0140}">
      <dsp:nvSpPr>
        <dsp:cNvPr id="0" name=""/>
        <dsp:cNvSpPr/>
      </dsp:nvSpPr>
      <dsp:spPr>
        <a:xfrm>
          <a:off x="5309769" y="126404"/>
          <a:ext cx="150837" cy="176451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az-Latn-AZ" sz="1200" kern="120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309769" y="161694"/>
        <a:ext cx="105586" cy="105871"/>
      </dsp:txXfrm>
    </dsp:sp>
    <dsp:sp modelId="{3B0CEC6B-86BC-442F-9179-2DE4E69D6B86}">
      <dsp:nvSpPr>
        <dsp:cNvPr id="0" name=""/>
        <dsp:cNvSpPr/>
      </dsp:nvSpPr>
      <dsp:spPr>
        <a:xfrm>
          <a:off x="5523219" y="0"/>
          <a:ext cx="711499" cy="42926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az-Latn-AZ" sz="1200" kern="1200">
              <a:latin typeface="Times New Roman" panose="02020603050405020304" pitchFamily="18" charset="0"/>
              <a:cs typeface="Times New Roman" panose="02020603050405020304" pitchFamily="18" charset="0"/>
            </a:rPr>
            <a:t>İstehlekçı</a:t>
          </a:r>
        </a:p>
      </dsp:txBody>
      <dsp:txXfrm>
        <a:off x="5535792" y="12573"/>
        <a:ext cx="686353" cy="40411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yd Başlığ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q 1">
            <a:extLst>
              <a:ext uri="{FF2B5EF4-FFF2-40B4-BE49-F238E27FC236}">
                <a16:creationId xmlns:a16="http://schemas.microsoft.com/office/drawing/2014/main" id="{F128AFFC-002E-DB9E-17FA-E3C1FE19B6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az-Latn-AZ"/>
              <a:t>Şablon başlıq üslubunu redaktə etmək üçün klikləyin</a:t>
            </a:r>
          </a:p>
        </p:txBody>
      </p:sp>
      <p:sp>
        <p:nvSpPr>
          <p:cNvPr id="3" name="Altbaşlıq 2">
            <a:extLst>
              <a:ext uri="{FF2B5EF4-FFF2-40B4-BE49-F238E27FC236}">
                <a16:creationId xmlns:a16="http://schemas.microsoft.com/office/drawing/2014/main" id="{B373906E-DBF3-573A-138A-5F1748D9C5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az-Latn-AZ"/>
              <a:t>Şablon altbaşlıq üslubunu redaktə etmək üçün klikləyin</a:t>
            </a:r>
          </a:p>
        </p:txBody>
      </p:sp>
      <p:sp>
        <p:nvSpPr>
          <p:cNvPr id="4" name="Vaxt Doldurucusu 3">
            <a:extLst>
              <a:ext uri="{FF2B5EF4-FFF2-40B4-BE49-F238E27FC236}">
                <a16:creationId xmlns:a16="http://schemas.microsoft.com/office/drawing/2014/main" id="{7D7F89ED-3B89-3DB9-97B4-60F3259CF5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0A116-3A3E-44A2-80B0-AB81F454BE6C}" type="datetimeFigureOut">
              <a:rPr lang="az-Latn-AZ" smtClean="0"/>
              <a:t>15.12.2024</a:t>
            </a:fld>
            <a:endParaRPr lang="az-Latn-AZ"/>
          </a:p>
        </p:txBody>
      </p:sp>
      <p:sp>
        <p:nvSpPr>
          <p:cNvPr id="5" name="Aşağı Sərlövhə Doldurucusu 4">
            <a:extLst>
              <a:ext uri="{FF2B5EF4-FFF2-40B4-BE49-F238E27FC236}">
                <a16:creationId xmlns:a16="http://schemas.microsoft.com/office/drawing/2014/main" id="{44F573C9-E5DC-B198-ED43-7AF44EC282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z-Latn-AZ"/>
          </a:p>
        </p:txBody>
      </p:sp>
      <p:sp>
        <p:nvSpPr>
          <p:cNvPr id="6" name="Slayd Nömrə Doldurucusu 5">
            <a:extLst>
              <a:ext uri="{FF2B5EF4-FFF2-40B4-BE49-F238E27FC236}">
                <a16:creationId xmlns:a16="http://schemas.microsoft.com/office/drawing/2014/main" id="{DBB2BF17-F98A-A076-9732-8DDB452FBC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379003-2DDA-49E7-B1BD-538929D97876}" type="slidenum">
              <a:rPr lang="az-Latn-AZ" smtClean="0"/>
              <a:t>‹#›</a:t>
            </a:fld>
            <a:endParaRPr lang="az-Latn-AZ"/>
          </a:p>
        </p:txBody>
      </p:sp>
    </p:spTree>
    <p:extLst>
      <p:ext uri="{BB962C8B-B14F-4D97-AF65-F5344CB8AC3E}">
        <p14:creationId xmlns:p14="http://schemas.microsoft.com/office/powerpoint/2010/main" val="3708377128"/>
      </p:ext>
    </p:extLst>
  </p:cSld>
  <p:clrMapOvr>
    <a:masterClrMapping/>
  </p:clrMapOvr>
  <p:transition spd="slow">
    <p:cover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q və Şaquli Mət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q 1">
            <a:extLst>
              <a:ext uri="{FF2B5EF4-FFF2-40B4-BE49-F238E27FC236}">
                <a16:creationId xmlns:a16="http://schemas.microsoft.com/office/drawing/2014/main" id="{652B35DF-2D4E-3969-0467-7DBF0FAA1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z-Latn-AZ"/>
              <a:t>Şablon başlıq üslubunu redaktə etmək üçün klikləyin</a:t>
            </a:r>
          </a:p>
        </p:txBody>
      </p:sp>
      <p:sp>
        <p:nvSpPr>
          <p:cNvPr id="3" name="Şaquli Mətn Doldurucusu 2">
            <a:extLst>
              <a:ext uri="{FF2B5EF4-FFF2-40B4-BE49-F238E27FC236}">
                <a16:creationId xmlns:a16="http://schemas.microsoft.com/office/drawing/2014/main" id="{DC92E2BE-81EF-C2AE-9D2B-8AEDFEF2B4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az-Latn-AZ"/>
              <a:t>Əsas mətn üslubları redaktə etmək üçün klikləyin</a:t>
            </a:r>
          </a:p>
          <a:p>
            <a:pPr lvl="1"/>
            <a:r>
              <a:rPr lang="az-Latn-AZ"/>
              <a:t>İkinci səviyyə</a:t>
            </a:r>
          </a:p>
          <a:p>
            <a:pPr lvl="2"/>
            <a:r>
              <a:rPr lang="az-Latn-AZ"/>
              <a:t>Üçüncü səviyyə</a:t>
            </a:r>
          </a:p>
          <a:p>
            <a:pPr lvl="3"/>
            <a:r>
              <a:rPr lang="az-Latn-AZ"/>
              <a:t>Dördüncü səviyyə</a:t>
            </a:r>
          </a:p>
          <a:p>
            <a:pPr lvl="4"/>
            <a:r>
              <a:rPr lang="az-Latn-AZ"/>
              <a:t>Beşinci səviyyə</a:t>
            </a:r>
          </a:p>
        </p:txBody>
      </p:sp>
      <p:sp>
        <p:nvSpPr>
          <p:cNvPr id="4" name="Vaxt Doldurucusu 3">
            <a:extLst>
              <a:ext uri="{FF2B5EF4-FFF2-40B4-BE49-F238E27FC236}">
                <a16:creationId xmlns:a16="http://schemas.microsoft.com/office/drawing/2014/main" id="{C61A539C-0DBD-5B56-8406-0D0DB813EE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0A116-3A3E-44A2-80B0-AB81F454BE6C}" type="datetimeFigureOut">
              <a:rPr lang="az-Latn-AZ" smtClean="0"/>
              <a:t>15.12.2024</a:t>
            </a:fld>
            <a:endParaRPr lang="az-Latn-AZ"/>
          </a:p>
        </p:txBody>
      </p:sp>
      <p:sp>
        <p:nvSpPr>
          <p:cNvPr id="5" name="Aşağı Sərlövhə Doldurucusu 4">
            <a:extLst>
              <a:ext uri="{FF2B5EF4-FFF2-40B4-BE49-F238E27FC236}">
                <a16:creationId xmlns:a16="http://schemas.microsoft.com/office/drawing/2014/main" id="{5232AD80-521B-C2CC-4568-A3F872E4F5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z-Latn-AZ"/>
          </a:p>
        </p:txBody>
      </p:sp>
      <p:sp>
        <p:nvSpPr>
          <p:cNvPr id="6" name="Slayd Nömrə Doldurucusu 5">
            <a:extLst>
              <a:ext uri="{FF2B5EF4-FFF2-40B4-BE49-F238E27FC236}">
                <a16:creationId xmlns:a16="http://schemas.microsoft.com/office/drawing/2014/main" id="{139BB498-D34D-B8CA-81E6-7D9DB40C99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379003-2DDA-49E7-B1BD-538929D97876}" type="slidenum">
              <a:rPr lang="az-Latn-AZ" smtClean="0"/>
              <a:t>‹#›</a:t>
            </a:fld>
            <a:endParaRPr lang="az-Latn-AZ"/>
          </a:p>
        </p:txBody>
      </p:sp>
    </p:spTree>
    <p:extLst>
      <p:ext uri="{BB962C8B-B14F-4D97-AF65-F5344CB8AC3E}">
        <p14:creationId xmlns:p14="http://schemas.microsoft.com/office/powerpoint/2010/main" val="365782267"/>
      </p:ext>
    </p:extLst>
  </p:cSld>
  <p:clrMapOvr>
    <a:masterClrMapping/>
  </p:clrMapOvr>
  <p:transition spd="slow">
    <p:cover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Şaquli Başlıq və Mət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Şaquli Başlıq 1">
            <a:extLst>
              <a:ext uri="{FF2B5EF4-FFF2-40B4-BE49-F238E27FC236}">
                <a16:creationId xmlns:a16="http://schemas.microsoft.com/office/drawing/2014/main" id="{69377A0F-EDB5-6237-70B0-34AC3FA638B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az-Latn-AZ"/>
              <a:t>Şablon başlıq üslubunu redaktə etmək üçün klikləyin</a:t>
            </a:r>
          </a:p>
        </p:txBody>
      </p:sp>
      <p:sp>
        <p:nvSpPr>
          <p:cNvPr id="3" name="Şaquli Mətn Doldurucusu 2">
            <a:extLst>
              <a:ext uri="{FF2B5EF4-FFF2-40B4-BE49-F238E27FC236}">
                <a16:creationId xmlns:a16="http://schemas.microsoft.com/office/drawing/2014/main" id="{B7323F2B-1986-BDBD-9676-5360AE6F5C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az-Latn-AZ"/>
              <a:t>Əsas mətn üslubları redaktə etmək üçün klikləyin</a:t>
            </a:r>
          </a:p>
          <a:p>
            <a:pPr lvl="1"/>
            <a:r>
              <a:rPr lang="az-Latn-AZ"/>
              <a:t>İkinci səviyyə</a:t>
            </a:r>
          </a:p>
          <a:p>
            <a:pPr lvl="2"/>
            <a:r>
              <a:rPr lang="az-Latn-AZ"/>
              <a:t>Üçüncü səviyyə</a:t>
            </a:r>
          </a:p>
          <a:p>
            <a:pPr lvl="3"/>
            <a:r>
              <a:rPr lang="az-Latn-AZ"/>
              <a:t>Dördüncü səviyyə</a:t>
            </a:r>
          </a:p>
          <a:p>
            <a:pPr lvl="4"/>
            <a:r>
              <a:rPr lang="az-Latn-AZ"/>
              <a:t>Beşinci səviyyə</a:t>
            </a:r>
          </a:p>
        </p:txBody>
      </p:sp>
      <p:sp>
        <p:nvSpPr>
          <p:cNvPr id="4" name="Vaxt Doldurucusu 3">
            <a:extLst>
              <a:ext uri="{FF2B5EF4-FFF2-40B4-BE49-F238E27FC236}">
                <a16:creationId xmlns:a16="http://schemas.microsoft.com/office/drawing/2014/main" id="{637209DD-0FCC-72D5-7E53-8BC9A4476A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0A116-3A3E-44A2-80B0-AB81F454BE6C}" type="datetimeFigureOut">
              <a:rPr lang="az-Latn-AZ" smtClean="0"/>
              <a:t>15.12.2024</a:t>
            </a:fld>
            <a:endParaRPr lang="az-Latn-AZ"/>
          </a:p>
        </p:txBody>
      </p:sp>
      <p:sp>
        <p:nvSpPr>
          <p:cNvPr id="5" name="Aşağı Sərlövhə Doldurucusu 4">
            <a:extLst>
              <a:ext uri="{FF2B5EF4-FFF2-40B4-BE49-F238E27FC236}">
                <a16:creationId xmlns:a16="http://schemas.microsoft.com/office/drawing/2014/main" id="{BE485BF2-1AF2-64E7-45A9-7500A3D63A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z-Latn-AZ"/>
          </a:p>
        </p:txBody>
      </p:sp>
      <p:sp>
        <p:nvSpPr>
          <p:cNvPr id="6" name="Slayd Nömrə Doldurucusu 5">
            <a:extLst>
              <a:ext uri="{FF2B5EF4-FFF2-40B4-BE49-F238E27FC236}">
                <a16:creationId xmlns:a16="http://schemas.microsoft.com/office/drawing/2014/main" id="{A1824C6C-1D0B-C742-FC3F-E32FF1E88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379003-2DDA-49E7-B1BD-538929D97876}" type="slidenum">
              <a:rPr lang="az-Latn-AZ" smtClean="0"/>
              <a:t>‹#›</a:t>
            </a:fld>
            <a:endParaRPr lang="az-Latn-AZ"/>
          </a:p>
        </p:txBody>
      </p:sp>
    </p:spTree>
    <p:extLst>
      <p:ext uri="{BB962C8B-B14F-4D97-AF65-F5344CB8AC3E}">
        <p14:creationId xmlns:p14="http://schemas.microsoft.com/office/powerpoint/2010/main" val="429796740"/>
      </p:ext>
    </p:extLst>
  </p:cSld>
  <p:clrMapOvr>
    <a:masterClrMapping/>
  </p:clrMapOvr>
  <p:transition spd="slow">
    <p:cover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q və K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q 1">
            <a:extLst>
              <a:ext uri="{FF2B5EF4-FFF2-40B4-BE49-F238E27FC236}">
                <a16:creationId xmlns:a16="http://schemas.microsoft.com/office/drawing/2014/main" id="{7A1D64C5-E787-B169-1D6F-2FD638517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z-Latn-AZ"/>
              <a:t>Şablon başlıq üslubunu redaktə etmək üçün klikləyin</a:t>
            </a:r>
          </a:p>
        </p:txBody>
      </p:sp>
      <p:sp>
        <p:nvSpPr>
          <p:cNvPr id="3" name="Kontent Doldurucusu 2">
            <a:extLst>
              <a:ext uri="{FF2B5EF4-FFF2-40B4-BE49-F238E27FC236}">
                <a16:creationId xmlns:a16="http://schemas.microsoft.com/office/drawing/2014/main" id="{480B90E8-E427-5961-68FD-B8E5C11135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az-Latn-AZ"/>
              <a:t>Əsas mətn üslubları redaktə etmək üçün klikləyin</a:t>
            </a:r>
          </a:p>
          <a:p>
            <a:pPr lvl="1"/>
            <a:r>
              <a:rPr lang="az-Latn-AZ"/>
              <a:t>İkinci səviyyə</a:t>
            </a:r>
          </a:p>
          <a:p>
            <a:pPr lvl="2"/>
            <a:r>
              <a:rPr lang="az-Latn-AZ"/>
              <a:t>Üçüncü səviyyə</a:t>
            </a:r>
          </a:p>
          <a:p>
            <a:pPr lvl="3"/>
            <a:r>
              <a:rPr lang="az-Latn-AZ"/>
              <a:t>Dördüncü səviyyə</a:t>
            </a:r>
          </a:p>
          <a:p>
            <a:pPr lvl="4"/>
            <a:r>
              <a:rPr lang="az-Latn-AZ"/>
              <a:t>Beşinci səviyyə</a:t>
            </a:r>
          </a:p>
        </p:txBody>
      </p:sp>
      <p:sp>
        <p:nvSpPr>
          <p:cNvPr id="4" name="Vaxt Doldurucusu 3">
            <a:extLst>
              <a:ext uri="{FF2B5EF4-FFF2-40B4-BE49-F238E27FC236}">
                <a16:creationId xmlns:a16="http://schemas.microsoft.com/office/drawing/2014/main" id="{950F6840-8B95-4DF1-36C2-78077AA8FD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0A116-3A3E-44A2-80B0-AB81F454BE6C}" type="datetimeFigureOut">
              <a:rPr lang="az-Latn-AZ" smtClean="0"/>
              <a:t>15.12.2024</a:t>
            </a:fld>
            <a:endParaRPr lang="az-Latn-AZ"/>
          </a:p>
        </p:txBody>
      </p:sp>
      <p:sp>
        <p:nvSpPr>
          <p:cNvPr id="5" name="Aşağı Sərlövhə Doldurucusu 4">
            <a:extLst>
              <a:ext uri="{FF2B5EF4-FFF2-40B4-BE49-F238E27FC236}">
                <a16:creationId xmlns:a16="http://schemas.microsoft.com/office/drawing/2014/main" id="{A7E6754C-4B72-25D8-BB9C-A288D70D77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z-Latn-AZ"/>
          </a:p>
        </p:txBody>
      </p:sp>
      <p:sp>
        <p:nvSpPr>
          <p:cNvPr id="6" name="Slayd Nömrə Doldurucusu 5">
            <a:extLst>
              <a:ext uri="{FF2B5EF4-FFF2-40B4-BE49-F238E27FC236}">
                <a16:creationId xmlns:a16="http://schemas.microsoft.com/office/drawing/2014/main" id="{0D469867-5AB9-9D3D-702F-1662A9B4B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379003-2DDA-49E7-B1BD-538929D97876}" type="slidenum">
              <a:rPr lang="az-Latn-AZ" smtClean="0"/>
              <a:t>‹#›</a:t>
            </a:fld>
            <a:endParaRPr lang="az-Latn-AZ"/>
          </a:p>
        </p:txBody>
      </p:sp>
    </p:spTree>
    <p:extLst>
      <p:ext uri="{BB962C8B-B14F-4D97-AF65-F5344CB8AC3E}">
        <p14:creationId xmlns:p14="http://schemas.microsoft.com/office/powerpoint/2010/main" val="3880341131"/>
      </p:ext>
    </p:extLst>
  </p:cSld>
  <p:clrMapOvr>
    <a:masterClrMapping/>
  </p:clrMapOvr>
  <p:transition spd="slow">
    <p:cover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Yuxarı Sərlövhə Bölmə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q 1">
            <a:extLst>
              <a:ext uri="{FF2B5EF4-FFF2-40B4-BE49-F238E27FC236}">
                <a16:creationId xmlns:a16="http://schemas.microsoft.com/office/drawing/2014/main" id="{A7A5841F-BC5E-5414-7A70-D1AA465CEB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az-Latn-AZ"/>
              <a:t>Şablon başlıq üslubunu redaktə etmək üçün klikləyin</a:t>
            </a:r>
          </a:p>
        </p:txBody>
      </p:sp>
      <p:sp>
        <p:nvSpPr>
          <p:cNvPr id="3" name="Mətn Doldurucusu 2">
            <a:extLst>
              <a:ext uri="{FF2B5EF4-FFF2-40B4-BE49-F238E27FC236}">
                <a16:creationId xmlns:a16="http://schemas.microsoft.com/office/drawing/2014/main" id="{D9B9E0CA-6F70-7AAF-736F-0CCD3E7B23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az-Latn-AZ"/>
              <a:t>Əsas mətn üslubları redaktə etmək üçün klikləyin</a:t>
            </a:r>
          </a:p>
        </p:txBody>
      </p:sp>
      <p:sp>
        <p:nvSpPr>
          <p:cNvPr id="4" name="Vaxt Doldurucusu 3">
            <a:extLst>
              <a:ext uri="{FF2B5EF4-FFF2-40B4-BE49-F238E27FC236}">
                <a16:creationId xmlns:a16="http://schemas.microsoft.com/office/drawing/2014/main" id="{9E07E0CB-FA54-4FDD-2FD5-3575378B3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0A116-3A3E-44A2-80B0-AB81F454BE6C}" type="datetimeFigureOut">
              <a:rPr lang="az-Latn-AZ" smtClean="0"/>
              <a:t>15.12.2024</a:t>
            </a:fld>
            <a:endParaRPr lang="az-Latn-AZ"/>
          </a:p>
        </p:txBody>
      </p:sp>
      <p:sp>
        <p:nvSpPr>
          <p:cNvPr id="5" name="Aşağı Sərlövhə Doldurucusu 4">
            <a:extLst>
              <a:ext uri="{FF2B5EF4-FFF2-40B4-BE49-F238E27FC236}">
                <a16:creationId xmlns:a16="http://schemas.microsoft.com/office/drawing/2014/main" id="{8F771825-7A25-5799-8EF5-28158ED128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z-Latn-AZ"/>
          </a:p>
        </p:txBody>
      </p:sp>
      <p:sp>
        <p:nvSpPr>
          <p:cNvPr id="6" name="Slayd Nömrə Doldurucusu 5">
            <a:extLst>
              <a:ext uri="{FF2B5EF4-FFF2-40B4-BE49-F238E27FC236}">
                <a16:creationId xmlns:a16="http://schemas.microsoft.com/office/drawing/2014/main" id="{0E3D27E4-9CB8-33DB-0E4D-AAE3BDD0B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379003-2DDA-49E7-B1BD-538929D97876}" type="slidenum">
              <a:rPr lang="az-Latn-AZ" smtClean="0"/>
              <a:t>‹#›</a:t>
            </a:fld>
            <a:endParaRPr lang="az-Latn-AZ"/>
          </a:p>
        </p:txBody>
      </p:sp>
    </p:spTree>
    <p:extLst>
      <p:ext uri="{BB962C8B-B14F-4D97-AF65-F5344CB8AC3E}">
        <p14:creationId xmlns:p14="http://schemas.microsoft.com/office/powerpoint/2010/main" val="1868336518"/>
      </p:ext>
    </p:extLst>
  </p:cSld>
  <p:clrMapOvr>
    <a:masterClrMapping/>
  </p:clrMapOvr>
  <p:transition spd="slow">
    <p:cover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K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q 1">
            <a:extLst>
              <a:ext uri="{FF2B5EF4-FFF2-40B4-BE49-F238E27FC236}">
                <a16:creationId xmlns:a16="http://schemas.microsoft.com/office/drawing/2014/main" id="{448E84E4-1F27-C118-10A1-20746DB158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z-Latn-AZ"/>
              <a:t>Şablon başlıq üslubunu redaktə etmək üçün klikləyin</a:t>
            </a:r>
          </a:p>
        </p:txBody>
      </p:sp>
      <p:sp>
        <p:nvSpPr>
          <p:cNvPr id="3" name="Kontent Doldurucusu 2">
            <a:extLst>
              <a:ext uri="{FF2B5EF4-FFF2-40B4-BE49-F238E27FC236}">
                <a16:creationId xmlns:a16="http://schemas.microsoft.com/office/drawing/2014/main" id="{DE1A637D-1E3D-0BE2-C8D7-E74E834380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az-Latn-AZ"/>
              <a:t>Əsas mətn üslubları redaktə etmək üçün klikləyin</a:t>
            </a:r>
          </a:p>
          <a:p>
            <a:pPr lvl="1"/>
            <a:r>
              <a:rPr lang="az-Latn-AZ"/>
              <a:t>İkinci səviyyə</a:t>
            </a:r>
          </a:p>
          <a:p>
            <a:pPr lvl="2"/>
            <a:r>
              <a:rPr lang="az-Latn-AZ"/>
              <a:t>Üçüncü səviyyə</a:t>
            </a:r>
          </a:p>
          <a:p>
            <a:pPr lvl="3"/>
            <a:r>
              <a:rPr lang="az-Latn-AZ"/>
              <a:t>Dördüncü səviyyə</a:t>
            </a:r>
          </a:p>
          <a:p>
            <a:pPr lvl="4"/>
            <a:r>
              <a:rPr lang="az-Latn-AZ"/>
              <a:t>Beşinci səviyyə</a:t>
            </a:r>
          </a:p>
        </p:txBody>
      </p:sp>
      <p:sp>
        <p:nvSpPr>
          <p:cNvPr id="4" name="Kontent Doldurucusu 3">
            <a:extLst>
              <a:ext uri="{FF2B5EF4-FFF2-40B4-BE49-F238E27FC236}">
                <a16:creationId xmlns:a16="http://schemas.microsoft.com/office/drawing/2014/main" id="{6A2F66E2-A932-158D-8F04-B713095D89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az-Latn-AZ"/>
              <a:t>Əsas mətn üslubları redaktə etmək üçün klikləyin</a:t>
            </a:r>
          </a:p>
          <a:p>
            <a:pPr lvl="1"/>
            <a:r>
              <a:rPr lang="az-Latn-AZ"/>
              <a:t>İkinci səviyyə</a:t>
            </a:r>
          </a:p>
          <a:p>
            <a:pPr lvl="2"/>
            <a:r>
              <a:rPr lang="az-Latn-AZ"/>
              <a:t>Üçüncü səviyyə</a:t>
            </a:r>
          </a:p>
          <a:p>
            <a:pPr lvl="3"/>
            <a:r>
              <a:rPr lang="az-Latn-AZ"/>
              <a:t>Dördüncü səviyyə</a:t>
            </a:r>
          </a:p>
          <a:p>
            <a:pPr lvl="4"/>
            <a:r>
              <a:rPr lang="az-Latn-AZ"/>
              <a:t>Beşinci səviyyə</a:t>
            </a:r>
          </a:p>
        </p:txBody>
      </p:sp>
      <p:sp>
        <p:nvSpPr>
          <p:cNvPr id="5" name="Vaxt Doldurucusu 4">
            <a:extLst>
              <a:ext uri="{FF2B5EF4-FFF2-40B4-BE49-F238E27FC236}">
                <a16:creationId xmlns:a16="http://schemas.microsoft.com/office/drawing/2014/main" id="{0B83EF8B-1692-3278-ED82-EEA8927ED4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0A116-3A3E-44A2-80B0-AB81F454BE6C}" type="datetimeFigureOut">
              <a:rPr lang="az-Latn-AZ" smtClean="0"/>
              <a:t>15.12.2024</a:t>
            </a:fld>
            <a:endParaRPr lang="az-Latn-AZ"/>
          </a:p>
        </p:txBody>
      </p:sp>
      <p:sp>
        <p:nvSpPr>
          <p:cNvPr id="6" name="Aşağı Sərlövhə Doldurucusu 5">
            <a:extLst>
              <a:ext uri="{FF2B5EF4-FFF2-40B4-BE49-F238E27FC236}">
                <a16:creationId xmlns:a16="http://schemas.microsoft.com/office/drawing/2014/main" id="{16B725B8-25A1-42AD-6AEE-D9CE27A566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z-Latn-AZ"/>
          </a:p>
        </p:txBody>
      </p:sp>
      <p:sp>
        <p:nvSpPr>
          <p:cNvPr id="7" name="Slayd Nömrə Doldurucusu 6">
            <a:extLst>
              <a:ext uri="{FF2B5EF4-FFF2-40B4-BE49-F238E27FC236}">
                <a16:creationId xmlns:a16="http://schemas.microsoft.com/office/drawing/2014/main" id="{5C851F16-9E05-E558-81D6-A1D917FF9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379003-2DDA-49E7-B1BD-538929D97876}" type="slidenum">
              <a:rPr lang="az-Latn-AZ" smtClean="0"/>
              <a:t>‹#›</a:t>
            </a:fld>
            <a:endParaRPr lang="az-Latn-AZ"/>
          </a:p>
        </p:txBody>
      </p:sp>
    </p:spTree>
    <p:extLst>
      <p:ext uri="{BB962C8B-B14F-4D97-AF65-F5344CB8AC3E}">
        <p14:creationId xmlns:p14="http://schemas.microsoft.com/office/powerpoint/2010/main" val="2063274322"/>
      </p:ext>
    </p:extLst>
  </p:cSld>
  <p:clrMapOvr>
    <a:masterClrMapping/>
  </p:clrMapOvr>
  <p:transition spd="slow">
    <p:cover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Müqayis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q 1">
            <a:extLst>
              <a:ext uri="{FF2B5EF4-FFF2-40B4-BE49-F238E27FC236}">
                <a16:creationId xmlns:a16="http://schemas.microsoft.com/office/drawing/2014/main" id="{A42EC2BB-A2C9-D414-7E1D-957226150A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az-Latn-AZ"/>
              <a:t>Şablon başlıq üslubunu redaktə etmək üçün klikləyin</a:t>
            </a:r>
          </a:p>
        </p:txBody>
      </p:sp>
      <p:sp>
        <p:nvSpPr>
          <p:cNvPr id="3" name="Mətn Doldurucusu 2">
            <a:extLst>
              <a:ext uri="{FF2B5EF4-FFF2-40B4-BE49-F238E27FC236}">
                <a16:creationId xmlns:a16="http://schemas.microsoft.com/office/drawing/2014/main" id="{F34CAABB-D2F5-3876-CEDF-9481B8DF16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az-Latn-AZ"/>
              <a:t>Əsas mətn üslubları redaktə etmək üçün klikləyin</a:t>
            </a:r>
          </a:p>
        </p:txBody>
      </p:sp>
      <p:sp>
        <p:nvSpPr>
          <p:cNvPr id="4" name="Kontent Doldurucusu 3">
            <a:extLst>
              <a:ext uri="{FF2B5EF4-FFF2-40B4-BE49-F238E27FC236}">
                <a16:creationId xmlns:a16="http://schemas.microsoft.com/office/drawing/2014/main" id="{84412606-A1F6-6EE3-F9BA-BB587CC176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az-Latn-AZ"/>
              <a:t>Əsas mətn üslubları redaktə etmək üçün klikləyin</a:t>
            </a:r>
          </a:p>
          <a:p>
            <a:pPr lvl="1"/>
            <a:r>
              <a:rPr lang="az-Latn-AZ"/>
              <a:t>İkinci səviyyə</a:t>
            </a:r>
          </a:p>
          <a:p>
            <a:pPr lvl="2"/>
            <a:r>
              <a:rPr lang="az-Latn-AZ"/>
              <a:t>Üçüncü səviyyə</a:t>
            </a:r>
          </a:p>
          <a:p>
            <a:pPr lvl="3"/>
            <a:r>
              <a:rPr lang="az-Latn-AZ"/>
              <a:t>Dördüncü səviyyə</a:t>
            </a:r>
          </a:p>
          <a:p>
            <a:pPr lvl="4"/>
            <a:r>
              <a:rPr lang="az-Latn-AZ"/>
              <a:t>Beşinci səviyyə</a:t>
            </a:r>
          </a:p>
        </p:txBody>
      </p:sp>
      <p:sp>
        <p:nvSpPr>
          <p:cNvPr id="5" name="Mətn Doldurucusu 4">
            <a:extLst>
              <a:ext uri="{FF2B5EF4-FFF2-40B4-BE49-F238E27FC236}">
                <a16:creationId xmlns:a16="http://schemas.microsoft.com/office/drawing/2014/main" id="{4548E101-FDBC-65EA-1224-3A9099956A5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az-Latn-AZ"/>
              <a:t>Əsas mətn üslubları redaktə etmək üçün klikləyin</a:t>
            </a:r>
          </a:p>
        </p:txBody>
      </p:sp>
      <p:sp>
        <p:nvSpPr>
          <p:cNvPr id="6" name="Kontent Doldurucusu 5">
            <a:extLst>
              <a:ext uri="{FF2B5EF4-FFF2-40B4-BE49-F238E27FC236}">
                <a16:creationId xmlns:a16="http://schemas.microsoft.com/office/drawing/2014/main" id="{3208D1F8-9405-893D-D543-9CCEF7AED2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az-Latn-AZ"/>
              <a:t>Əsas mətn üslubları redaktə etmək üçün klikləyin</a:t>
            </a:r>
          </a:p>
          <a:p>
            <a:pPr lvl="1"/>
            <a:r>
              <a:rPr lang="az-Latn-AZ"/>
              <a:t>İkinci səviyyə</a:t>
            </a:r>
          </a:p>
          <a:p>
            <a:pPr lvl="2"/>
            <a:r>
              <a:rPr lang="az-Latn-AZ"/>
              <a:t>Üçüncü səviyyə</a:t>
            </a:r>
          </a:p>
          <a:p>
            <a:pPr lvl="3"/>
            <a:r>
              <a:rPr lang="az-Latn-AZ"/>
              <a:t>Dördüncü səviyyə</a:t>
            </a:r>
          </a:p>
          <a:p>
            <a:pPr lvl="4"/>
            <a:r>
              <a:rPr lang="az-Latn-AZ"/>
              <a:t>Beşinci səviyyə</a:t>
            </a:r>
          </a:p>
        </p:txBody>
      </p:sp>
      <p:sp>
        <p:nvSpPr>
          <p:cNvPr id="7" name="Vaxt Doldurucusu 6">
            <a:extLst>
              <a:ext uri="{FF2B5EF4-FFF2-40B4-BE49-F238E27FC236}">
                <a16:creationId xmlns:a16="http://schemas.microsoft.com/office/drawing/2014/main" id="{BBD686F8-1B87-2757-2B57-B1578E911C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0A116-3A3E-44A2-80B0-AB81F454BE6C}" type="datetimeFigureOut">
              <a:rPr lang="az-Latn-AZ" smtClean="0"/>
              <a:t>15.12.2024</a:t>
            </a:fld>
            <a:endParaRPr lang="az-Latn-AZ"/>
          </a:p>
        </p:txBody>
      </p:sp>
      <p:sp>
        <p:nvSpPr>
          <p:cNvPr id="8" name="Aşağı Sərlövhə Doldurucusu 7">
            <a:extLst>
              <a:ext uri="{FF2B5EF4-FFF2-40B4-BE49-F238E27FC236}">
                <a16:creationId xmlns:a16="http://schemas.microsoft.com/office/drawing/2014/main" id="{799DB290-D3C7-FB95-90F2-37245022EE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z-Latn-AZ"/>
          </a:p>
        </p:txBody>
      </p:sp>
      <p:sp>
        <p:nvSpPr>
          <p:cNvPr id="9" name="Slayd Nömrə Doldurucusu 8">
            <a:extLst>
              <a:ext uri="{FF2B5EF4-FFF2-40B4-BE49-F238E27FC236}">
                <a16:creationId xmlns:a16="http://schemas.microsoft.com/office/drawing/2014/main" id="{CF15E806-100A-0629-BC6F-04CB40C40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379003-2DDA-49E7-B1BD-538929D97876}" type="slidenum">
              <a:rPr lang="az-Latn-AZ" smtClean="0"/>
              <a:t>‹#›</a:t>
            </a:fld>
            <a:endParaRPr lang="az-Latn-AZ"/>
          </a:p>
        </p:txBody>
      </p:sp>
    </p:spTree>
    <p:extLst>
      <p:ext uri="{BB962C8B-B14F-4D97-AF65-F5344CB8AC3E}">
        <p14:creationId xmlns:p14="http://schemas.microsoft.com/office/powerpoint/2010/main" val="2064631011"/>
      </p:ext>
    </p:extLst>
  </p:cSld>
  <p:clrMapOvr>
    <a:masterClrMapping/>
  </p:clrMapOvr>
  <p:transition spd="slow">
    <p:cover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 Başlıq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q 1">
            <a:extLst>
              <a:ext uri="{FF2B5EF4-FFF2-40B4-BE49-F238E27FC236}">
                <a16:creationId xmlns:a16="http://schemas.microsoft.com/office/drawing/2014/main" id="{44225F06-4EB7-8B11-09E6-4B6BE2174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z-Latn-AZ"/>
              <a:t>Şablon başlıq üslubunu redaktə etmək üçün klikləyin</a:t>
            </a:r>
          </a:p>
        </p:txBody>
      </p:sp>
      <p:sp>
        <p:nvSpPr>
          <p:cNvPr id="3" name="Vaxt Doldurucusu 2">
            <a:extLst>
              <a:ext uri="{FF2B5EF4-FFF2-40B4-BE49-F238E27FC236}">
                <a16:creationId xmlns:a16="http://schemas.microsoft.com/office/drawing/2014/main" id="{7E950841-8323-813D-C2F2-31A6B25B4C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0A116-3A3E-44A2-80B0-AB81F454BE6C}" type="datetimeFigureOut">
              <a:rPr lang="az-Latn-AZ" smtClean="0"/>
              <a:t>15.12.2024</a:t>
            </a:fld>
            <a:endParaRPr lang="az-Latn-AZ"/>
          </a:p>
        </p:txBody>
      </p:sp>
      <p:sp>
        <p:nvSpPr>
          <p:cNvPr id="4" name="Aşağı Sərlövhə Doldurucusu 3">
            <a:extLst>
              <a:ext uri="{FF2B5EF4-FFF2-40B4-BE49-F238E27FC236}">
                <a16:creationId xmlns:a16="http://schemas.microsoft.com/office/drawing/2014/main" id="{69C648AB-4BA8-F565-C315-F27A02F4E6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z-Latn-AZ"/>
          </a:p>
        </p:txBody>
      </p:sp>
      <p:sp>
        <p:nvSpPr>
          <p:cNvPr id="5" name="Slayd Nömrə Doldurucusu 4">
            <a:extLst>
              <a:ext uri="{FF2B5EF4-FFF2-40B4-BE49-F238E27FC236}">
                <a16:creationId xmlns:a16="http://schemas.microsoft.com/office/drawing/2014/main" id="{D2190D9F-5828-7554-7135-B772FAC8D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379003-2DDA-49E7-B1BD-538929D97876}" type="slidenum">
              <a:rPr lang="az-Latn-AZ" smtClean="0"/>
              <a:t>‹#›</a:t>
            </a:fld>
            <a:endParaRPr lang="az-Latn-AZ"/>
          </a:p>
        </p:txBody>
      </p:sp>
    </p:spTree>
    <p:extLst>
      <p:ext uri="{BB962C8B-B14F-4D97-AF65-F5344CB8AC3E}">
        <p14:creationId xmlns:p14="http://schemas.microsoft.com/office/powerpoint/2010/main" val="152992752"/>
      </p:ext>
    </p:extLst>
  </p:cSld>
  <p:clrMapOvr>
    <a:masterClrMapping/>
  </p:clrMapOvr>
  <p:transition spd="slow">
    <p:cover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axt Doldurucusu 1">
            <a:extLst>
              <a:ext uri="{FF2B5EF4-FFF2-40B4-BE49-F238E27FC236}">
                <a16:creationId xmlns:a16="http://schemas.microsoft.com/office/drawing/2014/main" id="{4849E519-8756-F550-4F08-97AA9A9915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0A116-3A3E-44A2-80B0-AB81F454BE6C}" type="datetimeFigureOut">
              <a:rPr lang="az-Latn-AZ" smtClean="0"/>
              <a:t>15.12.2024</a:t>
            </a:fld>
            <a:endParaRPr lang="az-Latn-AZ"/>
          </a:p>
        </p:txBody>
      </p:sp>
      <p:sp>
        <p:nvSpPr>
          <p:cNvPr id="3" name="Aşağı Sərlövhə Doldurucusu 2">
            <a:extLst>
              <a:ext uri="{FF2B5EF4-FFF2-40B4-BE49-F238E27FC236}">
                <a16:creationId xmlns:a16="http://schemas.microsoft.com/office/drawing/2014/main" id="{A90EDCC3-C47A-E7B5-0C30-A99DAAEE9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z-Latn-AZ"/>
          </a:p>
        </p:txBody>
      </p:sp>
      <p:sp>
        <p:nvSpPr>
          <p:cNvPr id="4" name="Slayd Nömrə Doldurucusu 3">
            <a:extLst>
              <a:ext uri="{FF2B5EF4-FFF2-40B4-BE49-F238E27FC236}">
                <a16:creationId xmlns:a16="http://schemas.microsoft.com/office/drawing/2014/main" id="{7361AE15-2306-9693-3526-A70C1E441E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379003-2DDA-49E7-B1BD-538929D97876}" type="slidenum">
              <a:rPr lang="az-Latn-AZ" smtClean="0"/>
              <a:t>‹#›</a:t>
            </a:fld>
            <a:endParaRPr lang="az-Latn-AZ"/>
          </a:p>
        </p:txBody>
      </p:sp>
    </p:spTree>
    <p:extLst>
      <p:ext uri="{BB962C8B-B14F-4D97-AF65-F5344CB8AC3E}">
        <p14:creationId xmlns:p14="http://schemas.microsoft.com/office/powerpoint/2010/main" val="236336205"/>
      </p:ext>
    </p:extLst>
  </p:cSld>
  <p:clrMapOvr>
    <a:masterClrMapping/>
  </p:clrMapOvr>
  <p:transition spd="slow">
    <p:cover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Kontent Başlıq il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q 1">
            <a:extLst>
              <a:ext uri="{FF2B5EF4-FFF2-40B4-BE49-F238E27FC236}">
                <a16:creationId xmlns:a16="http://schemas.microsoft.com/office/drawing/2014/main" id="{2E5BEF69-712E-C71A-7F9F-7C5DBB0CB1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az-Latn-AZ"/>
              <a:t>Şablon başlıq üslubunu redaktə etmək üçün klikləyin</a:t>
            </a:r>
          </a:p>
        </p:txBody>
      </p:sp>
      <p:sp>
        <p:nvSpPr>
          <p:cNvPr id="3" name="Kontent Doldurucusu 2">
            <a:extLst>
              <a:ext uri="{FF2B5EF4-FFF2-40B4-BE49-F238E27FC236}">
                <a16:creationId xmlns:a16="http://schemas.microsoft.com/office/drawing/2014/main" id="{6796733A-6D78-F88B-96C3-B695812674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az-Latn-AZ"/>
              <a:t>Əsas mətn üslubları redaktə etmək üçün klikləyin</a:t>
            </a:r>
          </a:p>
          <a:p>
            <a:pPr lvl="1"/>
            <a:r>
              <a:rPr lang="az-Latn-AZ"/>
              <a:t>İkinci səviyyə</a:t>
            </a:r>
          </a:p>
          <a:p>
            <a:pPr lvl="2"/>
            <a:r>
              <a:rPr lang="az-Latn-AZ"/>
              <a:t>Üçüncü səviyyə</a:t>
            </a:r>
          </a:p>
          <a:p>
            <a:pPr lvl="3"/>
            <a:r>
              <a:rPr lang="az-Latn-AZ"/>
              <a:t>Dördüncü səviyyə</a:t>
            </a:r>
          </a:p>
          <a:p>
            <a:pPr lvl="4"/>
            <a:r>
              <a:rPr lang="az-Latn-AZ"/>
              <a:t>Beşinci səviyyə</a:t>
            </a:r>
          </a:p>
        </p:txBody>
      </p:sp>
      <p:sp>
        <p:nvSpPr>
          <p:cNvPr id="4" name="Mətn Doldurucusu 3">
            <a:extLst>
              <a:ext uri="{FF2B5EF4-FFF2-40B4-BE49-F238E27FC236}">
                <a16:creationId xmlns:a16="http://schemas.microsoft.com/office/drawing/2014/main" id="{14DB50BD-41C5-324A-2146-B0D345735F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az-Latn-AZ"/>
              <a:t>Əsas mətn üslubları redaktə etmək üçün klikləyin</a:t>
            </a:r>
          </a:p>
        </p:txBody>
      </p:sp>
      <p:sp>
        <p:nvSpPr>
          <p:cNvPr id="5" name="Vaxt Doldurucusu 4">
            <a:extLst>
              <a:ext uri="{FF2B5EF4-FFF2-40B4-BE49-F238E27FC236}">
                <a16:creationId xmlns:a16="http://schemas.microsoft.com/office/drawing/2014/main" id="{E55BE1F2-0406-0FEE-04EE-298FBE8AD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0A116-3A3E-44A2-80B0-AB81F454BE6C}" type="datetimeFigureOut">
              <a:rPr lang="az-Latn-AZ" smtClean="0"/>
              <a:t>15.12.2024</a:t>
            </a:fld>
            <a:endParaRPr lang="az-Latn-AZ"/>
          </a:p>
        </p:txBody>
      </p:sp>
      <p:sp>
        <p:nvSpPr>
          <p:cNvPr id="6" name="Aşağı Sərlövhə Doldurucusu 5">
            <a:extLst>
              <a:ext uri="{FF2B5EF4-FFF2-40B4-BE49-F238E27FC236}">
                <a16:creationId xmlns:a16="http://schemas.microsoft.com/office/drawing/2014/main" id="{3DE04CBB-EB0E-8334-323E-4B6583D03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z-Latn-AZ"/>
          </a:p>
        </p:txBody>
      </p:sp>
      <p:sp>
        <p:nvSpPr>
          <p:cNvPr id="7" name="Slayd Nömrə Doldurucusu 6">
            <a:extLst>
              <a:ext uri="{FF2B5EF4-FFF2-40B4-BE49-F238E27FC236}">
                <a16:creationId xmlns:a16="http://schemas.microsoft.com/office/drawing/2014/main" id="{C9B2D6AE-E102-80BF-E492-45B2CD47D5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379003-2DDA-49E7-B1BD-538929D97876}" type="slidenum">
              <a:rPr lang="az-Latn-AZ" smtClean="0"/>
              <a:t>‹#›</a:t>
            </a:fld>
            <a:endParaRPr lang="az-Latn-AZ"/>
          </a:p>
        </p:txBody>
      </p:sp>
    </p:spTree>
    <p:extLst>
      <p:ext uri="{BB962C8B-B14F-4D97-AF65-F5344CB8AC3E}">
        <p14:creationId xmlns:p14="http://schemas.microsoft.com/office/powerpoint/2010/main" val="1294748207"/>
      </p:ext>
    </p:extLst>
  </p:cSld>
  <p:clrMapOvr>
    <a:masterClrMapping/>
  </p:clrMapOvr>
  <p:transition spd="slow">
    <p:cover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q Şəkil il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q 1">
            <a:extLst>
              <a:ext uri="{FF2B5EF4-FFF2-40B4-BE49-F238E27FC236}">
                <a16:creationId xmlns:a16="http://schemas.microsoft.com/office/drawing/2014/main" id="{87184EBF-7F56-E768-96BE-FF748038AA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az-Latn-AZ"/>
              <a:t>Şablon başlıq üslubunu redaktə etmək üçün klikləyin</a:t>
            </a:r>
          </a:p>
        </p:txBody>
      </p:sp>
      <p:sp>
        <p:nvSpPr>
          <p:cNvPr id="3" name="Şəkil Doldurucusu 2">
            <a:extLst>
              <a:ext uri="{FF2B5EF4-FFF2-40B4-BE49-F238E27FC236}">
                <a16:creationId xmlns:a16="http://schemas.microsoft.com/office/drawing/2014/main" id="{55331325-828B-C99F-A321-895142BB80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az-Latn-AZ"/>
          </a:p>
        </p:txBody>
      </p:sp>
      <p:sp>
        <p:nvSpPr>
          <p:cNvPr id="4" name="Mətn Doldurucusu 3">
            <a:extLst>
              <a:ext uri="{FF2B5EF4-FFF2-40B4-BE49-F238E27FC236}">
                <a16:creationId xmlns:a16="http://schemas.microsoft.com/office/drawing/2014/main" id="{3A766F05-C2A7-FD4B-F12A-144F4DA80B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az-Latn-AZ"/>
              <a:t>Əsas mətn üslubları redaktə etmək üçün klikləyin</a:t>
            </a:r>
          </a:p>
        </p:txBody>
      </p:sp>
      <p:sp>
        <p:nvSpPr>
          <p:cNvPr id="5" name="Vaxt Doldurucusu 4">
            <a:extLst>
              <a:ext uri="{FF2B5EF4-FFF2-40B4-BE49-F238E27FC236}">
                <a16:creationId xmlns:a16="http://schemas.microsoft.com/office/drawing/2014/main" id="{2026BE17-1E79-D317-BBBD-861C43A3DC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0A116-3A3E-44A2-80B0-AB81F454BE6C}" type="datetimeFigureOut">
              <a:rPr lang="az-Latn-AZ" smtClean="0"/>
              <a:t>15.12.2024</a:t>
            </a:fld>
            <a:endParaRPr lang="az-Latn-AZ"/>
          </a:p>
        </p:txBody>
      </p:sp>
      <p:sp>
        <p:nvSpPr>
          <p:cNvPr id="6" name="Aşağı Sərlövhə Doldurucusu 5">
            <a:extLst>
              <a:ext uri="{FF2B5EF4-FFF2-40B4-BE49-F238E27FC236}">
                <a16:creationId xmlns:a16="http://schemas.microsoft.com/office/drawing/2014/main" id="{E916833A-9F4C-2F2F-6F5E-BBE5DF158B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z-Latn-AZ"/>
          </a:p>
        </p:txBody>
      </p:sp>
      <p:sp>
        <p:nvSpPr>
          <p:cNvPr id="7" name="Slayd Nömrə Doldurucusu 6">
            <a:extLst>
              <a:ext uri="{FF2B5EF4-FFF2-40B4-BE49-F238E27FC236}">
                <a16:creationId xmlns:a16="http://schemas.microsoft.com/office/drawing/2014/main" id="{CAF8888D-8424-F76B-362A-D10F0BDB8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379003-2DDA-49E7-B1BD-538929D97876}" type="slidenum">
              <a:rPr lang="az-Latn-AZ" smtClean="0"/>
              <a:t>‹#›</a:t>
            </a:fld>
            <a:endParaRPr lang="az-Latn-AZ"/>
          </a:p>
        </p:txBody>
      </p:sp>
    </p:spTree>
    <p:extLst>
      <p:ext uri="{BB962C8B-B14F-4D97-AF65-F5344CB8AC3E}">
        <p14:creationId xmlns:p14="http://schemas.microsoft.com/office/powerpoint/2010/main" val="3108591909"/>
      </p:ext>
    </p:extLst>
  </p:cSld>
  <p:clrMapOvr>
    <a:masterClrMapping/>
  </p:clrMapOvr>
  <p:transition spd="slow">
    <p:cover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q Doldurucusu 1">
            <a:extLst>
              <a:ext uri="{FF2B5EF4-FFF2-40B4-BE49-F238E27FC236}">
                <a16:creationId xmlns:a16="http://schemas.microsoft.com/office/drawing/2014/main" id="{A986E345-4BD9-31AC-2E1A-4BB2CF8166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az-Latn-AZ"/>
              <a:t>Şablon başlıq üslubunu redaktə etmək üçün klikləyin</a:t>
            </a:r>
          </a:p>
        </p:txBody>
      </p:sp>
      <p:sp>
        <p:nvSpPr>
          <p:cNvPr id="3" name="Mətn Doldurucusu 2">
            <a:extLst>
              <a:ext uri="{FF2B5EF4-FFF2-40B4-BE49-F238E27FC236}">
                <a16:creationId xmlns:a16="http://schemas.microsoft.com/office/drawing/2014/main" id="{5A7C5AB0-6A31-703E-E0CB-526E53A568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az-Latn-AZ"/>
              <a:t>Əsas mətn üslubları redaktə etmək üçün klikləyin</a:t>
            </a:r>
          </a:p>
          <a:p>
            <a:pPr lvl="1"/>
            <a:r>
              <a:rPr lang="az-Latn-AZ"/>
              <a:t>İkinci səviyyə</a:t>
            </a:r>
          </a:p>
          <a:p>
            <a:pPr lvl="2"/>
            <a:r>
              <a:rPr lang="az-Latn-AZ"/>
              <a:t>Üçüncü səviyyə</a:t>
            </a:r>
          </a:p>
          <a:p>
            <a:pPr lvl="3"/>
            <a:r>
              <a:rPr lang="az-Latn-AZ"/>
              <a:t>Dördüncü səviyyə</a:t>
            </a:r>
          </a:p>
          <a:p>
            <a:pPr lvl="4"/>
            <a:r>
              <a:rPr lang="az-Latn-AZ"/>
              <a:t>Beşinci səviyyə</a:t>
            </a:r>
          </a:p>
        </p:txBody>
      </p:sp>
      <p:sp>
        <p:nvSpPr>
          <p:cNvPr id="4" name="Vaxt Doldurucusu 3">
            <a:extLst>
              <a:ext uri="{FF2B5EF4-FFF2-40B4-BE49-F238E27FC236}">
                <a16:creationId xmlns:a16="http://schemas.microsoft.com/office/drawing/2014/main" id="{7335C01C-309B-3F98-5C21-CFFC1C18640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060A116-3A3E-44A2-80B0-AB81F454BE6C}" type="datetimeFigureOut">
              <a:rPr lang="az-Latn-AZ" smtClean="0"/>
              <a:t>15.12.2024</a:t>
            </a:fld>
            <a:endParaRPr lang="az-Latn-AZ"/>
          </a:p>
        </p:txBody>
      </p:sp>
      <p:sp>
        <p:nvSpPr>
          <p:cNvPr id="5" name="Aşağı Sərlövhə Doldurucusu 4">
            <a:extLst>
              <a:ext uri="{FF2B5EF4-FFF2-40B4-BE49-F238E27FC236}">
                <a16:creationId xmlns:a16="http://schemas.microsoft.com/office/drawing/2014/main" id="{C4A77042-DA04-AC3B-0B6B-17A4AADDBB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az-Latn-AZ"/>
          </a:p>
        </p:txBody>
      </p:sp>
      <p:sp>
        <p:nvSpPr>
          <p:cNvPr id="6" name="Slayd Nömrə Doldurucusu 5">
            <a:extLst>
              <a:ext uri="{FF2B5EF4-FFF2-40B4-BE49-F238E27FC236}">
                <a16:creationId xmlns:a16="http://schemas.microsoft.com/office/drawing/2014/main" id="{5D75860C-4F75-6222-D68A-8B0819E30F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0379003-2DDA-49E7-B1BD-538929D97876}" type="slidenum">
              <a:rPr lang="az-Latn-AZ" smtClean="0"/>
              <a:t>‹#›</a:t>
            </a:fld>
            <a:endParaRPr lang="az-Latn-AZ"/>
          </a:p>
        </p:txBody>
      </p:sp>
    </p:spTree>
    <p:extLst>
      <p:ext uri="{BB962C8B-B14F-4D97-AF65-F5344CB8AC3E}">
        <p14:creationId xmlns:p14="http://schemas.microsoft.com/office/powerpoint/2010/main" val="7246082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cover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az-Latn-A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nboundlogistics.com/cms/article/challenges-for-todays-global-supply-chain-cost-profitability-and-personalization/" TargetMode="External"/><Relationship Id="rId2" Type="http://schemas.openxmlformats.org/officeDocument/2006/relationships/hyperlink" Target="http://blog.rbwlogistics.com/the-5-biggest-supply-chain-challenges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tr.wikipedia.org/wiki/Tam_Zaman%C4%B1nda" TargetMode="External"/><Relationship Id="rId2" Type="http://schemas.openxmlformats.org/officeDocument/2006/relationships/hyperlink" Target="https://www.horoz.com.tr/tr/kurumsa%20l/medya/blog/detail/tedarik-lojistigi-nedir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joloda.com/news/a-complete-guide-to-just-in-time-jit-production/" TargetMode="External"/><Relationship Id="rId5" Type="http://schemas.openxmlformats.org/officeDocument/2006/relationships/hyperlink" Target="https://www.camcode.com/blog/what-is-supply-chain-5.logistics/?srsltid=AfmBOoqIotd_Tic6B0fY1TGoV-rGBBSG195babrnVYtk_sdha6uk2d8D" TargetMode="External"/><Relationship Id="rId4" Type="http://schemas.openxmlformats.org/officeDocument/2006/relationships/hyperlink" Target="https://www.tst.com.az/post/esas-satinalma-terminleri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5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8.gif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üzbucaqlı 9">
            <a:extLst>
              <a:ext uri="{FF2B5EF4-FFF2-40B4-BE49-F238E27FC236}">
                <a16:creationId xmlns:a16="http://schemas.microsoft.com/office/drawing/2014/main" id="{1A621345-BF8C-FF08-37A2-AED211D3ED07}"/>
              </a:ext>
            </a:extLst>
          </p:cNvPr>
          <p:cNvSpPr/>
          <p:nvPr/>
        </p:nvSpPr>
        <p:spPr>
          <a:xfrm>
            <a:off x="0" y="0"/>
            <a:ext cx="9575943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z-Latn-AZ" dirty="0"/>
          </a:p>
        </p:txBody>
      </p:sp>
      <p:sp>
        <p:nvSpPr>
          <p:cNvPr id="5" name="Mətn Qutusu 4">
            <a:extLst>
              <a:ext uri="{FF2B5EF4-FFF2-40B4-BE49-F238E27FC236}">
                <a16:creationId xmlns:a16="http://schemas.microsoft.com/office/drawing/2014/main" id="{D039F02F-4D5D-F396-3C05-50D1177DDA7A}"/>
              </a:ext>
            </a:extLst>
          </p:cNvPr>
          <p:cNvSpPr txBox="1"/>
          <p:nvPr/>
        </p:nvSpPr>
        <p:spPr>
          <a:xfrm>
            <a:off x="936086" y="1809027"/>
            <a:ext cx="6096000" cy="6765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az-Latn-AZ" sz="2800" b="1" kern="100" dirty="0">
                <a:solidFill>
                  <a:schemeClr val="bg1"/>
                </a:solidFill>
                <a:effectLst/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Tədarük </a:t>
            </a:r>
            <a:r>
              <a:rPr lang="az-Latn-AZ" sz="2800" b="1" kern="100" dirty="0" err="1">
                <a:solidFill>
                  <a:schemeClr val="bg1"/>
                </a:solidFill>
                <a:effectLst/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logistikası</a:t>
            </a:r>
            <a:r>
              <a:rPr lang="az-Latn-AZ" sz="2800" b="1" kern="100" dirty="0">
                <a:solidFill>
                  <a:schemeClr val="bg1"/>
                </a:solidFill>
                <a:effectLst/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 anlayışı</a:t>
            </a:r>
          </a:p>
        </p:txBody>
      </p:sp>
      <p:sp>
        <p:nvSpPr>
          <p:cNvPr id="7" name="Mətn Qutusu 6">
            <a:extLst>
              <a:ext uri="{FF2B5EF4-FFF2-40B4-BE49-F238E27FC236}">
                <a16:creationId xmlns:a16="http://schemas.microsoft.com/office/drawing/2014/main" id="{6B0B7E82-50DA-A368-4C5F-91EDFDC091BA}"/>
              </a:ext>
            </a:extLst>
          </p:cNvPr>
          <p:cNvSpPr txBox="1"/>
          <p:nvPr/>
        </p:nvSpPr>
        <p:spPr>
          <a:xfrm>
            <a:off x="996085" y="3129005"/>
            <a:ext cx="6096000" cy="12283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az-Latn-AZ" sz="14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Müəllim: Əli Qocayev</a:t>
            </a: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az-Latn-AZ" sz="14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Tələbə: Nadir Qurbanov</a:t>
            </a: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az-Latn-AZ" sz="14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Fənn: Tədarük və bölüşdürmə </a:t>
            </a:r>
            <a:r>
              <a:rPr lang="az-Latn-AZ" sz="14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logistikası</a:t>
            </a:r>
            <a:endParaRPr lang="az-Latn-AZ" sz="1400" kern="1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Bu ola bilər: evi çəkən yük maşınının təsviri">
            <a:extLst>
              <a:ext uri="{FF2B5EF4-FFF2-40B4-BE49-F238E27FC236}">
                <a16:creationId xmlns:a16="http://schemas.microsoft.com/office/drawing/2014/main" id="{BC530357-EA08-4DEF-F3FD-451C38A2CA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5979" y="2049023"/>
            <a:ext cx="4049996" cy="3037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Birbaşa Birləşdirici 11">
            <a:extLst>
              <a:ext uri="{FF2B5EF4-FFF2-40B4-BE49-F238E27FC236}">
                <a16:creationId xmlns:a16="http://schemas.microsoft.com/office/drawing/2014/main" id="{A056CB1D-BA17-CFA6-3683-AB9F9F6A449E}"/>
              </a:ext>
            </a:extLst>
          </p:cNvPr>
          <p:cNvCxnSpPr>
            <a:cxnSpLocks/>
          </p:cNvCxnSpPr>
          <p:nvPr/>
        </p:nvCxnSpPr>
        <p:spPr>
          <a:xfrm>
            <a:off x="11675907" y="2049023"/>
            <a:ext cx="0" cy="3059949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Freymin Yarısı 15">
            <a:extLst>
              <a:ext uri="{FF2B5EF4-FFF2-40B4-BE49-F238E27FC236}">
                <a16:creationId xmlns:a16="http://schemas.microsoft.com/office/drawing/2014/main" id="{574335E0-A145-E309-06D4-E96249955CCA}"/>
              </a:ext>
            </a:extLst>
          </p:cNvPr>
          <p:cNvSpPr/>
          <p:nvPr/>
        </p:nvSpPr>
        <p:spPr>
          <a:xfrm>
            <a:off x="696090" y="1749028"/>
            <a:ext cx="719988" cy="719988"/>
          </a:xfrm>
          <a:prstGeom prst="halfFrame">
            <a:avLst>
              <a:gd name="adj1" fmla="val 22108"/>
              <a:gd name="adj2" fmla="val 22108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z-Latn-AZ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4446581"/>
      </p:ext>
    </p:extLst>
  </p:cSld>
  <p:clrMapOvr>
    <a:masterClrMapping/>
  </p:clrMapOvr>
  <p:transition spd="slow">
    <p:cover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ətn Qutusu 3">
            <a:extLst>
              <a:ext uri="{FF2B5EF4-FFF2-40B4-BE49-F238E27FC236}">
                <a16:creationId xmlns:a16="http://schemas.microsoft.com/office/drawing/2014/main" id="{825C5D31-E229-BEC7-B9AB-0FDEB8332787}"/>
              </a:ext>
            </a:extLst>
          </p:cNvPr>
          <p:cNvSpPr txBox="1"/>
          <p:nvPr/>
        </p:nvSpPr>
        <p:spPr>
          <a:xfrm>
            <a:off x="456094" y="789044"/>
            <a:ext cx="6096000" cy="6347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az-Latn-AZ" sz="2600" b="1" kern="100" dirty="0" err="1">
                <a:solidFill>
                  <a:srgbClr val="C00000"/>
                </a:solidFill>
                <a:effectLst/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Nümünələr</a:t>
            </a:r>
            <a:endParaRPr lang="az-Latn-AZ" sz="2600" b="1" kern="100" dirty="0">
              <a:solidFill>
                <a:srgbClr val="C00000"/>
              </a:solidFill>
              <a:effectLst/>
              <a:latin typeface="+mj-lt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Mətn Qutusu 5">
            <a:extLst>
              <a:ext uri="{FF2B5EF4-FFF2-40B4-BE49-F238E27FC236}">
                <a16:creationId xmlns:a16="http://schemas.microsoft.com/office/drawing/2014/main" id="{0AABDA58-7B31-854E-37AE-4FBDAD9E662E}"/>
              </a:ext>
            </a:extLst>
          </p:cNvPr>
          <p:cNvSpPr txBox="1"/>
          <p:nvPr/>
        </p:nvSpPr>
        <p:spPr>
          <a:xfrm>
            <a:off x="456094" y="2169021"/>
            <a:ext cx="7595564" cy="35882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50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az-Latn-AZ" sz="1200" b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Zara</a:t>
            </a:r>
            <a:r>
              <a:rPr lang="az-Latn-AZ" sz="12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 : Sürətli dəbli pərakəndə satıcı çevik təchizat zənciri ilə məşhurdur. Zara-</a:t>
            </a:r>
            <a:r>
              <a:rPr lang="az-Latn-AZ" sz="12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nın</a:t>
            </a:r>
            <a:r>
              <a:rPr lang="az-Latn-AZ" sz="12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az-Latn-AZ" sz="12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logistik</a:t>
            </a:r>
            <a:r>
              <a:rPr lang="az-Latn-AZ" sz="12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modeli sürətli istehsal və paylamaya diqqət yetirərək, onlara dəb tendensiyalarına tez reaksiya verməyə imkan verir. Onlar minimal inventar saxlayırlar və tez-tez məhsul xətlərini </a:t>
            </a:r>
            <a:r>
              <a:rPr lang="az-Latn-AZ" sz="12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yeniləyirlər</a:t>
            </a:r>
            <a:r>
              <a:rPr lang="az-Latn-AZ" sz="12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, tez-tez iki həftə ərzində dizayndan mağaza rəflərinə keçirlər..</a:t>
            </a:r>
          </a:p>
          <a:p>
            <a:pPr marL="342900" lvl="0" indent="-342900" algn="just">
              <a:lnSpc>
                <a:spcPct val="150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az-Latn-AZ" sz="1200" b="1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Walmart</a:t>
            </a:r>
            <a:r>
              <a:rPr lang="az-Latn-AZ" sz="12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 : </a:t>
            </a:r>
            <a:r>
              <a:rPr lang="az-Latn-AZ" sz="12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Walmart-ın</a:t>
            </a:r>
            <a:r>
              <a:rPr lang="az-Latn-AZ" sz="12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təchizat zəncirinin mükəmməlliyi onun inventar idarəçiliyində və təchizatçı </a:t>
            </a:r>
            <a:r>
              <a:rPr lang="az-Latn-AZ" sz="12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münasibətlərindədir</a:t>
            </a:r>
            <a:r>
              <a:rPr lang="az-Latn-AZ" sz="12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. Pərakəndə nəhəng tələbi </a:t>
            </a:r>
            <a:r>
              <a:rPr lang="az-Latn-AZ" sz="12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proqnozlaşdırmaq</a:t>
            </a:r>
            <a:r>
              <a:rPr lang="az-Latn-AZ" sz="12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və optimal ehtiyat səviyyələrini saxlamaq üçün mürəkkəb </a:t>
            </a:r>
            <a:r>
              <a:rPr lang="az-Latn-AZ" sz="12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proqnozlaşdırma</a:t>
            </a:r>
            <a:r>
              <a:rPr lang="az-Latn-AZ" sz="12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az-Latn-AZ" sz="12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sistemlərindən</a:t>
            </a:r>
            <a:r>
              <a:rPr lang="az-Latn-AZ" sz="12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istifadə edir. Onların satıcı tərəfindən idarə olunan inventar sistemi təchizatçılara real vaxt rejimində satış məlumatlarına daxil olmaq imkanı verir və onlara ehtiyatı səmərəli şəkildə doldurmağa imkan verir..</a:t>
            </a:r>
          </a:p>
          <a:p>
            <a:pPr marL="342900" lvl="0" indent="-342900" algn="just">
              <a:lnSpc>
                <a:spcPct val="150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az-Latn-AZ" sz="1200" b="1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Toyota</a:t>
            </a:r>
            <a:r>
              <a:rPr lang="az-Latn-AZ" sz="12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 : Avtomobil istehsalçısı </a:t>
            </a:r>
            <a:r>
              <a:rPr lang="az-Latn-AZ" sz="12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Just-In-Time</a:t>
            </a:r>
            <a:r>
              <a:rPr lang="az-Latn-AZ" sz="12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(JIT) istehsal sistemi ilə məşhurdur. Bu yanaşma hissələri yalnız istehsal prosesində lazım olduqda qəbul etməklə inventar xərclərini minimuma endirir. </a:t>
            </a:r>
            <a:r>
              <a:rPr lang="az-Latn-AZ" sz="12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Toyota-nın</a:t>
            </a:r>
            <a:r>
              <a:rPr lang="az-Latn-AZ" sz="12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təchizat zənciri keyfiyyət və səmərəliliyi təmin etmək üçün təchizatçılarla sıx əməkdaşlığı da vurğulayır.</a:t>
            </a:r>
          </a:p>
        </p:txBody>
      </p:sp>
      <p:sp>
        <p:nvSpPr>
          <p:cNvPr id="7" name="Düzbucaqlı 6">
            <a:extLst>
              <a:ext uri="{FF2B5EF4-FFF2-40B4-BE49-F238E27FC236}">
                <a16:creationId xmlns:a16="http://schemas.microsoft.com/office/drawing/2014/main" id="{64E1E417-6953-4E9A-E9C9-FB1F5B01319A}"/>
              </a:ext>
            </a:extLst>
          </p:cNvPr>
          <p:cNvSpPr/>
          <p:nvPr/>
        </p:nvSpPr>
        <p:spPr>
          <a:xfrm>
            <a:off x="8675957" y="0"/>
            <a:ext cx="2819953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z-Latn-AZ"/>
          </a:p>
        </p:txBody>
      </p:sp>
      <p:pic>
        <p:nvPicPr>
          <p:cNvPr id="7170" name="Picture 2" descr="Bu ola bilər: Walmart mağazası gecə işıqlanır">
            <a:extLst>
              <a:ext uri="{FF2B5EF4-FFF2-40B4-BE49-F238E27FC236}">
                <a16:creationId xmlns:a16="http://schemas.microsoft.com/office/drawing/2014/main" id="{385EDB40-9CEA-CBFC-6429-DFF2428161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5957" y="2469016"/>
            <a:ext cx="2819953" cy="2819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7154144"/>
      </p:ext>
    </p:extLst>
  </p:cSld>
  <p:clrMapOvr>
    <a:masterClrMapping/>
  </p:clrMapOvr>
  <p:transition spd="slow">
    <p:cover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üzbucaqlı 9">
            <a:extLst>
              <a:ext uri="{FF2B5EF4-FFF2-40B4-BE49-F238E27FC236}">
                <a16:creationId xmlns:a16="http://schemas.microsoft.com/office/drawing/2014/main" id="{7F4002A6-ED03-4CF3-5AF3-B3A87BB9EA32}"/>
              </a:ext>
            </a:extLst>
          </p:cNvPr>
          <p:cNvSpPr/>
          <p:nvPr/>
        </p:nvSpPr>
        <p:spPr>
          <a:xfrm>
            <a:off x="9695940" y="0"/>
            <a:ext cx="249606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z-Latn-AZ"/>
          </a:p>
        </p:txBody>
      </p:sp>
      <p:sp>
        <p:nvSpPr>
          <p:cNvPr id="5" name="Mətn Qutusu 4">
            <a:extLst>
              <a:ext uri="{FF2B5EF4-FFF2-40B4-BE49-F238E27FC236}">
                <a16:creationId xmlns:a16="http://schemas.microsoft.com/office/drawing/2014/main" id="{7C143229-8D9B-5C37-4E5F-FA95BD12A30B}"/>
              </a:ext>
            </a:extLst>
          </p:cNvPr>
          <p:cNvSpPr txBox="1"/>
          <p:nvPr/>
        </p:nvSpPr>
        <p:spPr>
          <a:xfrm>
            <a:off x="636091" y="849043"/>
            <a:ext cx="6096000" cy="5096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Bef>
                <a:spcPts val="2250"/>
              </a:spcBef>
              <a:spcAft>
                <a:spcPts val="2250"/>
              </a:spcAft>
            </a:pPr>
            <a:r>
              <a:rPr lang="az-Latn-AZ" sz="2000" b="1" kern="100" dirty="0">
                <a:solidFill>
                  <a:srgbClr val="0F4761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Təchizat  </a:t>
            </a:r>
            <a:r>
              <a:rPr lang="az-Latn-AZ" sz="2000" b="1" kern="100" dirty="0">
                <a:solidFill>
                  <a:srgbClr val="0F4761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az-Latn-AZ" sz="2000" b="1" kern="100" dirty="0">
                <a:solidFill>
                  <a:srgbClr val="0F4761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əncirinin </a:t>
            </a:r>
            <a:r>
              <a:rPr lang="az-Latn-AZ" sz="2000" b="1" kern="100" dirty="0" err="1">
                <a:solidFill>
                  <a:srgbClr val="0F4761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az-Latn-AZ" sz="2000" b="1" kern="100" dirty="0" err="1">
                <a:solidFill>
                  <a:srgbClr val="0F4761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ogistikasının</a:t>
            </a:r>
            <a:r>
              <a:rPr lang="az-Latn-AZ" sz="2000" b="1" kern="100" dirty="0">
                <a:solidFill>
                  <a:srgbClr val="0F4761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az-Latn-AZ" sz="2000" b="1" kern="100" dirty="0">
                <a:solidFill>
                  <a:srgbClr val="0F4761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az-Latn-AZ" sz="2000" b="1" kern="100" dirty="0">
                <a:solidFill>
                  <a:srgbClr val="0F4761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roblemləri</a:t>
            </a:r>
          </a:p>
        </p:txBody>
      </p:sp>
      <p:sp>
        <p:nvSpPr>
          <p:cNvPr id="7" name="Mətn Qutusu 6">
            <a:extLst>
              <a:ext uri="{FF2B5EF4-FFF2-40B4-BE49-F238E27FC236}">
                <a16:creationId xmlns:a16="http://schemas.microsoft.com/office/drawing/2014/main" id="{9678A7E8-C01D-3E9E-F826-48BDC4063878}"/>
              </a:ext>
            </a:extLst>
          </p:cNvPr>
          <p:cNvSpPr txBox="1"/>
          <p:nvPr/>
        </p:nvSpPr>
        <p:spPr>
          <a:xfrm>
            <a:off x="636091" y="2169021"/>
            <a:ext cx="6899885" cy="25521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az-Latn-AZ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Ümumi tədarük </a:t>
            </a:r>
            <a:r>
              <a:rPr lang="az-Latn-AZ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logistikasının</a:t>
            </a:r>
            <a:r>
              <a:rPr lang="az-Latn-AZ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r>
              <a:rPr lang="az-Latn-AZ" sz="1200" b="1" u="sng" dirty="0">
                <a:solidFill>
                  <a:srgbClr val="46788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2"/>
              </a:rPr>
              <a:t>problemlərinə</a:t>
            </a:r>
            <a:r>
              <a:rPr lang="az-Latn-AZ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müştəri xidməti, xərclərə nəzarət, </a:t>
            </a:r>
            <a:r>
              <a:rPr lang="az-Latn-AZ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planlaşdırma</a:t>
            </a:r>
            <a:r>
              <a:rPr lang="az-Latn-AZ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və risklərin idarə edilməsi, təchizatçı/tərəfdaş münasibətlərinin idarə edilməsi daxildir. Bununla belə, şirkətlər daha </a:t>
            </a:r>
            <a:r>
              <a:rPr lang="az-Latn-AZ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qloballaşdıqca</a:t>
            </a:r>
            <a:r>
              <a:rPr lang="az-Latn-AZ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 rəqabətə davamlı olmaq üçün uğurla böyümək və yeni bazarlara genişlənmək üçün kifayət qədər çevik olmaq kimi </a:t>
            </a:r>
            <a:r>
              <a:rPr lang="az-Latn-AZ" sz="1200" b="1" u="sng" dirty="0" err="1">
                <a:solidFill>
                  <a:srgbClr val="46788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3"/>
              </a:rPr>
              <a:t>çətinliklərlə</a:t>
            </a:r>
            <a:r>
              <a:rPr lang="az-Latn-AZ" sz="1200" b="1" u="sng" dirty="0">
                <a:solidFill>
                  <a:srgbClr val="46788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3"/>
              </a:rPr>
              <a:t> </a:t>
            </a:r>
            <a:r>
              <a:rPr lang="az-Latn-AZ" sz="1200" b="1" u="sng" dirty="0" err="1">
                <a:solidFill>
                  <a:srgbClr val="46788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3"/>
              </a:rPr>
              <a:t>üzləşirlər</a:t>
            </a:r>
            <a:r>
              <a:rPr lang="az-Latn-AZ" sz="1200" b="1" u="sng" dirty="0">
                <a:solidFill>
                  <a:srgbClr val="46788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3"/>
              </a:rPr>
              <a:t> .</a:t>
            </a:r>
            <a:endParaRPr lang="az-Latn-AZ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endParaRPr lang="az-Latn-AZ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az-Latn-AZ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Bugünkü təchizat zəncirinin </a:t>
            </a:r>
            <a:r>
              <a:rPr lang="az-Latn-AZ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logistika</a:t>
            </a:r>
            <a:r>
              <a:rPr lang="az-Latn-AZ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rəhbərləri çoxsaylı təchizat zəncirlərinə nəzarət edir və onları idarə edir və müştərilərin və təchizatçıların ehtiyac və </a:t>
            </a:r>
            <a:r>
              <a:rPr lang="az-Latn-AZ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gözləntilərini</a:t>
            </a:r>
            <a:r>
              <a:rPr lang="az-Latn-AZ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qarşılamaq üçün yorulmadan çalışırlar. </a:t>
            </a:r>
            <a:r>
              <a:rPr lang="az-Latn-AZ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Fərdiləşdirilmiş</a:t>
            </a:r>
            <a:r>
              <a:rPr lang="az-Latn-AZ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təkliflər onlara bunu etməyə kömək edir, lakin </a:t>
            </a:r>
            <a:r>
              <a:rPr lang="az-Latn-AZ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fərdiləşdirməni</a:t>
            </a:r>
            <a:r>
              <a:rPr lang="az-Latn-AZ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idarə etmək özlüyündə bir </a:t>
            </a:r>
            <a:r>
              <a:rPr lang="az-Latn-AZ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logistik</a:t>
            </a:r>
            <a:r>
              <a:rPr lang="az-Latn-AZ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problemdir.</a:t>
            </a:r>
          </a:p>
        </p:txBody>
      </p:sp>
      <p:sp>
        <p:nvSpPr>
          <p:cNvPr id="9" name="Mətn Qutusu 8">
            <a:extLst>
              <a:ext uri="{FF2B5EF4-FFF2-40B4-BE49-F238E27FC236}">
                <a16:creationId xmlns:a16="http://schemas.microsoft.com/office/drawing/2014/main" id="{9571CB55-DC9D-9285-502B-391BF9A7B0A8}"/>
              </a:ext>
            </a:extLst>
          </p:cNvPr>
          <p:cNvSpPr txBox="1"/>
          <p:nvPr/>
        </p:nvSpPr>
        <p:spPr>
          <a:xfrm>
            <a:off x="636091" y="4868976"/>
            <a:ext cx="6096000" cy="3361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az-Latn-AZ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Piratçılıq</a:t>
            </a:r>
            <a:r>
              <a:rPr lang="az-Latn-AZ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az-Latn-AZ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muharibələr</a:t>
            </a:r>
            <a:r>
              <a:rPr lang="az-Latn-AZ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Əlverişsiz relyef</a:t>
            </a:r>
          </a:p>
        </p:txBody>
      </p:sp>
      <p:pic>
        <p:nvPicPr>
          <p:cNvPr id="8194" name="Picture 2" descr="10 Supply Chain Management Problems With New Solutions | Cart.com">
            <a:extLst>
              <a:ext uri="{FF2B5EF4-FFF2-40B4-BE49-F238E27FC236}">
                <a16:creationId xmlns:a16="http://schemas.microsoft.com/office/drawing/2014/main" id="{B4B4D5E4-44B6-E107-54DA-C5243A1E83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5968" y="2229020"/>
            <a:ext cx="3806428" cy="2379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1622697"/>
      </p:ext>
    </p:extLst>
  </p:cSld>
  <p:clrMapOvr>
    <a:masterClrMapping/>
  </p:clrMapOvr>
  <p:transition spd="slow">
    <p:cover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ətn Qutusu 4">
            <a:extLst>
              <a:ext uri="{FF2B5EF4-FFF2-40B4-BE49-F238E27FC236}">
                <a16:creationId xmlns:a16="http://schemas.microsoft.com/office/drawing/2014/main" id="{B55E9146-2E8D-47EB-169F-CEC438800312}"/>
              </a:ext>
            </a:extLst>
          </p:cNvPr>
          <p:cNvSpPr txBox="1"/>
          <p:nvPr/>
        </p:nvSpPr>
        <p:spPr>
          <a:xfrm>
            <a:off x="696090" y="1389034"/>
            <a:ext cx="6096000" cy="44292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az-Latn-AZ" sz="1400" kern="100" dirty="0"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MƏNBƏLƏR</a:t>
            </a:r>
          </a:p>
          <a:p>
            <a:pPr algn="just">
              <a:lnSpc>
                <a:spcPct val="150000"/>
              </a:lnSpc>
              <a:spcAft>
                <a:spcPts val="800"/>
              </a:spcAft>
            </a:pPr>
            <a:endParaRPr lang="az-Latn-AZ" sz="1400" kern="100" dirty="0"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az-Latn-AZ" sz="14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1.</a:t>
            </a:r>
            <a:r>
              <a:rPr lang="az-Latn-AZ" sz="1400" u="sng" kern="100" dirty="0">
                <a:solidFill>
                  <a:srgbClr val="467886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  <a:hlinkClick r:id="rId2"/>
              </a:rPr>
              <a:t>https://www.horoz.com.tr/tr/kurumsa l/</a:t>
            </a:r>
            <a:r>
              <a:rPr lang="az-Latn-AZ" sz="1400" u="sng" kern="100" dirty="0" err="1">
                <a:solidFill>
                  <a:srgbClr val="467886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  <a:hlinkClick r:id="rId2"/>
              </a:rPr>
              <a:t>medya</a:t>
            </a:r>
            <a:r>
              <a:rPr lang="az-Latn-AZ" sz="1400" u="sng" kern="100" dirty="0">
                <a:solidFill>
                  <a:srgbClr val="467886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  <a:hlinkClick r:id="rId2"/>
              </a:rPr>
              <a:t>/</a:t>
            </a:r>
            <a:r>
              <a:rPr lang="az-Latn-AZ" sz="1400" u="sng" kern="100" dirty="0" err="1">
                <a:solidFill>
                  <a:srgbClr val="467886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  <a:hlinkClick r:id="rId2"/>
              </a:rPr>
              <a:t>blog</a:t>
            </a:r>
            <a:r>
              <a:rPr lang="az-Latn-AZ" sz="1400" u="sng" kern="100" dirty="0">
                <a:solidFill>
                  <a:srgbClr val="467886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  <a:hlinkClick r:id="rId2"/>
              </a:rPr>
              <a:t>/</a:t>
            </a:r>
            <a:r>
              <a:rPr lang="az-Latn-AZ" sz="1400" u="sng" kern="100" dirty="0" err="1">
                <a:solidFill>
                  <a:srgbClr val="467886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  <a:hlinkClick r:id="rId2"/>
              </a:rPr>
              <a:t>detail</a:t>
            </a:r>
            <a:r>
              <a:rPr lang="az-Latn-AZ" sz="1400" u="sng" kern="100" dirty="0">
                <a:solidFill>
                  <a:srgbClr val="467886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  <a:hlinkClick r:id="rId2"/>
              </a:rPr>
              <a:t>/</a:t>
            </a:r>
            <a:r>
              <a:rPr lang="az-Latn-AZ" sz="1400" u="sng" kern="100" dirty="0" err="1">
                <a:solidFill>
                  <a:srgbClr val="467886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  <a:hlinkClick r:id="rId2"/>
              </a:rPr>
              <a:t>tedarik-lojistigi-nedir</a:t>
            </a:r>
            <a:endParaRPr lang="az-Latn-AZ" sz="1400" kern="100" dirty="0"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az-Latn-AZ" sz="14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2.</a:t>
            </a:r>
            <a:r>
              <a:rPr lang="az-Latn-AZ" sz="1400" u="sng" kern="100" dirty="0">
                <a:solidFill>
                  <a:srgbClr val="467886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  <a:hlinkClick r:id="rId3"/>
              </a:rPr>
              <a:t>https://tr.wikipedia.org/</a:t>
            </a:r>
            <a:r>
              <a:rPr lang="az-Latn-AZ" sz="1400" u="sng" kern="100" dirty="0" err="1">
                <a:solidFill>
                  <a:srgbClr val="467886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  <a:hlinkClick r:id="rId3"/>
              </a:rPr>
              <a:t>wiki</a:t>
            </a:r>
            <a:r>
              <a:rPr lang="az-Latn-AZ" sz="1400" u="sng" kern="100" dirty="0">
                <a:solidFill>
                  <a:srgbClr val="467886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  <a:hlinkClick r:id="rId3"/>
              </a:rPr>
              <a:t>/Tam_Zaman%C4%B1nda</a:t>
            </a:r>
            <a:endParaRPr lang="az-Latn-AZ" sz="1400" kern="100" dirty="0"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az-Latn-AZ" sz="14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3.</a:t>
            </a:r>
            <a:r>
              <a:rPr lang="az-Latn-AZ" sz="1400" u="sng" kern="100" dirty="0">
                <a:solidFill>
                  <a:srgbClr val="467886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  <a:hlinkClick r:id="rId4"/>
              </a:rPr>
              <a:t>https://www.tst.com.az/post/esas-satinalma-terminleri</a:t>
            </a:r>
            <a:endParaRPr lang="az-Latn-AZ" sz="1400" kern="100" dirty="0"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az-Latn-AZ" sz="14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4.</a:t>
            </a:r>
            <a:r>
              <a:rPr lang="az-Latn-AZ" sz="1400" u="sng" kern="100" dirty="0">
                <a:solidFill>
                  <a:srgbClr val="467886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  <a:hlinkClick r:id="rId5"/>
              </a:rPr>
              <a:t>https://www.camcode.com/blog/what-is-supply-chain-5.logistics/?srsltid=AfmBOoqIotd_Tic6B0fY1TGoV-rGBBSG195babrnVYtk_sdha6uk2d8D</a:t>
            </a:r>
            <a:endParaRPr lang="az-Latn-AZ" sz="1400" kern="100" dirty="0"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az-Latn-AZ" sz="14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6.Logistikanın əsasları kitabı</a:t>
            </a:r>
          </a:p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az-Latn-AZ" sz="14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7.</a:t>
            </a:r>
            <a:r>
              <a:rPr lang="az-Latn-AZ" sz="1400" u="sng" kern="100" dirty="0">
                <a:solidFill>
                  <a:srgbClr val="467886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  <a:hlinkClick r:id="rId6"/>
              </a:rPr>
              <a:t>https://www.joloda.com/news/a-complete-guide-to-just-in-time-jit-production/</a:t>
            </a:r>
            <a:endParaRPr lang="az-Latn-AZ" sz="1400" kern="100" dirty="0"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az-Latn-AZ" sz="14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3244839807"/>
      </p:ext>
    </p:extLst>
  </p:cSld>
  <p:clrMapOvr>
    <a:masterClrMapping/>
  </p:clrMapOvr>
  <p:transition spd="slow">
    <p:cover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2" name="Picture 6" descr="Bu ola bilər: müxtəlif nişanlar olan lövhədə mavi mürəkkəblə yazılmış logistika sözü">
            <a:extLst>
              <a:ext uri="{FF2B5EF4-FFF2-40B4-BE49-F238E27FC236}">
                <a16:creationId xmlns:a16="http://schemas.microsoft.com/office/drawing/2014/main" id="{49C4FDE2-8DF1-17DE-6646-D2E54FF799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6046" y="2109022"/>
            <a:ext cx="5655001" cy="4316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Mətn Qutusu 3">
            <a:extLst>
              <a:ext uri="{FF2B5EF4-FFF2-40B4-BE49-F238E27FC236}">
                <a16:creationId xmlns:a16="http://schemas.microsoft.com/office/drawing/2014/main" id="{2DE35796-03FD-8FCE-FD27-AC507D61D037}"/>
              </a:ext>
            </a:extLst>
          </p:cNvPr>
          <p:cNvSpPr txBox="1"/>
          <p:nvPr/>
        </p:nvSpPr>
        <p:spPr>
          <a:xfrm flipH="1">
            <a:off x="4656024" y="1149038"/>
            <a:ext cx="31942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z-Latn-AZ" sz="3200" b="1" dirty="0">
                <a:solidFill>
                  <a:srgbClr val="0070C0"/>
                </a:solidFill>
              </a:rPr>
              <a:t>TƏŞƏKKÜRLƏR!</a:t>
            </a:r>
          </a:p>
        </p:txBody>
      </p:sp>
    </p:spTree>
    <p:extLst>
      <p:ext uri="{BB962C8B-B14F-4D97-AF65-F5344CB8AC3E}">
        <p14:creationId xmlns:p14="http://schemas.microsoft.com/office/powerpoint/2010/main" val="3404996334"/>
      </p:ext>
    </p:extLst>
  </p:cSld>
  <p:clrMapOvr>
    <a:masterClrMapping/>
  </p:clrMapOvr>
  <p:transition spd="slow">
    <p:cover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ətn Qutusu 4">
            <a:extLst>
              <a:ext uri="{FF2B5EF4-FFF2-40B4-BE49-F238E27FC236}">
                <a16:creationId xmlns:a16="http://schemas.microsoft.com/office/drawing/2014/main" id="{104F73E1-22DE-DA0F-8002-190F35BE3DE0}"/>
              </a:ext>
            </a:extLst>
          </p:cNvPr>
          <p:cNvSpPr txBox="1"/>
          <p:nvPr/>
        </p:nvSpPr>
        <p:spPr>
          <a:xfrm>
            <a:off x="936086" y="1989024"/>
            <a:ext cx="6097554" cy="9621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az-Latn-AZ" sz="13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Tədarük </a:t>
            </a:r>
            <a:r>
              <a:rPr lang="az-Latn-AZ" sz="13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logistikası</a:t>
            </a:r>
            <a:r>
              <a:rPr lang="az-Latn-AZ" sz="13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maksimal mümkün iqtisadi səmərəliliklə müəssisələrin maddi resurslarla təmin edilməsi prosesində material axınlarının idarə edilməsi,  resursların anbarlarda </a:t>
            </a:r>
            <a:r>
              <a:rPr lang="az-Latn-AZ" sz="13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yerləşdirilməsi</a:t>
            </a:r>
            <a:r>
              <a:rPr lang="az-Latn-AZ" sz="13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, onların saxlanması və istehsala verilməsi prosesidir.</a:t>
            </a:r>
            <a:endParaRPr lang="az-Latn-AZ" sz="1300" kern="100" dirty="0">
              <a:solidFill>
                <a:schemeClr val="bg1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Mətn Qutusu 6">
            <a:extLst>
              <a:ext uri="{FF2B5EF4-FFF2-40B4-BE49-F238E27FC236}">
                <a16:creationId xmlns:a16="http://schemas.microsoft.com/office/drawing/2014/main" id="{36E8EE39-7D70-B844-97DE-CE6A8EF5FDC3}"/>
              </a:ext>
            </a:extLst>
          </p:cNvPr>
          <p:cNvSpPr txBox="1"/>
          <p:nvPr/>
        </p:nvSpPr>
        <p:spPr>
          <a:xfrm>
            <a:off x="876087" y="909042"/>
            <a:ext cx="6097554" cy="5930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az-Latn-AZ" sz="2400" b="1" kern="100" dirty="0">
                <a:solidFill>
                  <a:schemeClr val="bg1"/>
                </a:solidFill>
                <a:effectLst/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Tədarük </a:t>
            </a:r>
            <a:r>
              <a:rPr lang="az-Latn-AZ" sz="2400" b="1" kern="100" dirty="0" err="1">
                <a:solidFill>
                  <a:schemeClr val="bg1"/>
                </a:solidFill>
                <a:effectLst/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logistikası</a:t>
            </a:r>
            <a:r>
              <a:rPr lang="az-Latn-AZ" sz="2400" b="1" kern="100" dirty="0">
                <a:solidFill>
                  <a:schemeClr val="bg1"/>
                </a:solidFill>
                <a:effectLst/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 anlayışı</a:t>
            </a:r>
          </a:p>
        </p:txBody>
      </p:sp>
      <p:sp>
        <p:nvSpPr>
          <p:cNvPr id="9" name="Mətn Qutusu 8">
            <a:extLst>
              <a:ext uri="{FF2B5EF4-FFF2-40B4-BE49-F238E27FC236}">
                <a16:creationId xmlns:a16="http://schemas.microsoft.com/office/drawing/2014/main" id="{F0E82E0D-2187-F060-FD0A-60889F1F3A97}"/>
              </a:ext>
            </a:extLst>
          </p:cNvPr>
          <p:cNvSpPr txBox="1"/>
          <p:nvPr/>
        </p:nvSpPr>
        <p:spPr>
          <a:xfrm>
            <a:off x="936086" y="3369001"/>
            <a:ext cx="6097554" cy="9621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az-Latn-AZ" sz="13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Tədarük - müəssisəyə lazım olan bütün materialların alınmasına cavab verən funksiyadır. Müəssisəni əmək </a:t>
            </a:r>
            <a:r>
              <a:rPr lang="az-Latn-AZ" sz="13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predmentləri</a:t>
            </a:r>
            <a:r>
              <a:rPr lang="az-Latn-AZ" sz="13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ilə təmin etdikdə bu əsas, ənənəvi suallara cavab vermək lazım gəlir:</a:t>
            </a:r>
            <a:endParaRPr lang="az-Latn-AZ" sz="1300" kern="100" dirty="0">
              <a:solidFill>
                <a:schemeClr val="bg1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" name="Düzbucaqlı 9">
            <a:extLst>
              <a:ext uri="{FF2B5EF4-FFF2-40B4-BE49-F238E27FC236}">
                <a16:creationId xmlns:a16="http://schemas.microsoft.com/office/drawing/2014/main" id="{D1B4E829-1E49-732B-8D05-A9422A561F05}"/>
              </a:ext>
            </a:extLst>
          </p:cNvPr>
          <p:cNvSpPr/>
          <p:nvPr/>
        </p:nvSpPr>
        <p:spPr>
          <a:xfrm>
            <a:off x="9395944" y="0"/>
            <a:ext cx="2796055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z-Latn-AZ"/>
          </a:p>
        </p:txBody>
      </p:sp>
      <p:sp>
        <p:nvSpPr>
          <p:cNvPr id="13" name="Mətn Qutusu 12">
            <a:extLst>
              <a:ext uri="{FF2B5EF4-FFF2-40B4-BE49-F238E27FC236}">
                <a16:creationId xmlns:a16="http://schemas.microsoft.com/office/drawing/2014/main" id="{DB719A40-0986-5B71-437A-4F64AAADC7C9}"/>
              </a:ext>
            </a:extLst>
          </p:cNvPr>
          <p:cNvSpPr txBox="1"/>
          <p:nvPr/>
        </p:nvSpPr>
        <p:spPr>
          <a:xfrm>
            <a:off x="456094" y="4568981"/>
            <a:ext cx="6102220" cy="7591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49580" algn="just">
              <a:lnSpc>
                <a:spcPct val="150000"/>
              </a:lnSpc>
              <a:spcAft>
                <a:spcPts val="800"/>
              </a:spcAft>
            </a:pPr>
            <a:r>
              <a:rPr lang="az-Latn-AZ" sz="13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1. Nə almaq?		2. Nə qədər almaq?</a:t>
            </a:r>
          </a:p>
          <a:p>
            <a:pPr indent="449580" algn="just">
              <a:lnSpc>
                <a:spcPct val="150000"/>
              </a:lnSpc>
              <a:spcAft>
                <a:spcPts val="800"/>
              </a:spcAft>
            </a:pPr>
            <a:r>
              <a:rPr lang="az-Latn-AZ" sz="13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3. Kimdən almaq?		4. Hansı şərtlərlə almaq?</a:t>
            </a:r>
          </a:p>
        </p:txBody>
      </p:sp>
      <p:pic>
        <p:nvPicPr>
          <p:cNvPr id="2056" name="Picture 8" descr="Bu ola bilər: ağaclarla əhatə olunmuş narıncı və ağ bina">
            <a:extLst>
              <a:ext uri="{FF2B5EF4-FFF2-40B4-BE49-F238E27FC236}">
                <a16:creationId xmlns:a16="http://schemas.microsoft.com/office/drawing/2014/main" id="{02E7E20C-946E-7DE1-7AB3-FE7111E60C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5977" y="2169021"/>
            <a:ext cx="3876037" cy="2907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L-formalı Fiqur 14">
            <a:extLst>
              <a:ext uri="{FF2B5EF4-FFF2-40B4-BE49-F238E27FC236}">
                <a16:creationId xmlns:a16="http://schemas.microsoft.com/office/drawing/2014/main" id="{109DDF97-1FCA-E9C0-C10B-22DDF8D7D58F}"/>
              </a:ext>
            </a:extLst>
          </p:cNvPr>
          <p:cNvSpPr/>
          <p:nvPr/>
        </p:nvSpPr>
        <p:spPr>
          <a:xfrm rot="10800000">
            <a:off x="10595925" y="1809027"/>
            <a:ext cx="779988" cy="779988"/>
          </a:xfrm>
          <a:prstGeom prst="corner">
            <a:avLst>
              <a:gd name="adj1" fmla="val 30262"/>
              <a:gd name="adj2" fmla="val 26225"/>
            </a:avLst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z-Latn-AZ"/>
          </a:p>
        </p:txBody>
      </p:sp>
    </p:spTree>
    <p:extLst>
      <p:ext uri="{BB962C8B-B14F-4D97-AF65-F5344CB8AC3E}">
        <p14:creationId xmlns:p14="http://schemas.microsoft.com/office/powerpoint/2010/main" val="259076489"/>
      </p:ext>
    </p:extLst>
  </p:cSld>
  <p:clrMapOvr>
    <a:masterClrMapping/>
  </p:clrMapOvr>
  <p:transition spd="slow">
    <p:cover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ətn Qutusu 4">
            <a:extLst>
              <a:ext uri="{FF2B5EF4-FFF2-40B4-BE49-F238E27FC236}">
                <a16:creationId xmlns:a16="http://schemas.microsoft.com/office/drawing/2014/main" id="{4B85DC15-D628-9E94-CFA6-C43B466DA0C5}"/>
              </a:ext>
            </a:extLst>
          </p:cNvPr>
          <p:cNvSpPr txBox="1"/>
          <p:nvPr/>
        </p:nvSpPr>
        <p:spPr>
          <a:xfrm>
            <a:off x="636091" y="1869026"/>
            <a:ext cx="6097554" cy="3411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az-Latn-AZ" sz="12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Təchizat </a:t>
            </a:r>
            <a:r>
              <a:rPr lang="az-Latn-AZ" sz="12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logistikasının</a:t>
            </a:r>
            <a:r>
              <a:rPr lang="az-Latn-AZ" sz="12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bəzi anlayışları var ki, bunları aşağıdakı kimi </a:t>
            </a:r>
            <a:r>
              <a:rPr lang="az-Latn-AZ" sz="12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ümumiləşdirmək</a:t>
            </a:r>
            <a:r>
              <a:rPr lang="az-Latn-AZ" sz="12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olar:</a:t>
            </a:r>
            <a:endParaRPr lang="az-Latn-AZ" sz="1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Mətn Qutusu 5">
            <a:extLst>
              <a:ext uri="{FF2B5EF4-FFF2-40B4-BE49-F238E27FC236}">
                <a16:creationId xmlns:a16="http://schemas.microsoft.com/office/drawing/2014/main" id="{FE0E7AB5-C0A1-0D62-042E-96C9EEBB5E07}"/>
              </a:ext>
            </a:extLst>
          </p:cNvPr>
          <p:cNvSpPr txBox="1"/>
          <p:nvPr/>
        </p:nvSpPr>
        <p:spPr>
          <a:xfrm>
            <a:off x="696090" y="909042"/>
            <a:ext cx="31388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az-Latn-AZ" sz="2800" b="1" dirty="0" err="1">
                <a:solidFill>
                  <a:schemeClr val="accent1">
                    <a:lumMod val="50000"/>
                  </a:schemeClr>
                </a:solidFill>
              </a:rPr>
              <a:t>Logistik</a:t>
            </a:r>
            <a:r>
              <a:rPr lang="az-Latn-AZ" sz="2800" b="1" dirty="0"/>
              <a:t> </a:t>
            </a:r>
            <a:r>
              <a:rPr lang="az-Latn-AZ" sz="2800" b="1" dirty="0">
                <a:solidFill>
                  <a:srgbClr val="FF0000"/>
                </a:solidFill>
              </a:rPr>
              <a:t>anlayışlar</a:t>
            </a:r>
          </a:p>
        </p:txBody>
      </p:sp>
      <p:sp>
        <p:nvSpPr>
          <p:cNvPr id="8" name="Mətn Qutusu 7">
            <a:extLst>
              <a:ext uri="{FF2B5EF4-FFF2-40B4-BE49-F238E27FC236}">
                <a16:creationId xmlns:a16="http://schemas.microsoft.com/office/drawing/2014/main" id="{7BFA36A4-3FE3-9FE0-0729-A000D3FD8FC5}"/>
              </a:ext>
            </a:extLst>
          </p:cNvPr>
          <p:cNvSpPr txBox="1"/>
          <p:nvPr/>
        </p:nvSpPr>
        <p:spPr>
          <a:xfrm>
            <a:off x="636091" y="2409017"/>
            <a:ext cx="6097554" cy="11721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>
              <a:lnSpc>
                <a:spcPct val="150000"/>
              </a:lnSpc>
              <a:spcAft>
                <a:spcPts val="800"/>
              </a:spcAft>
              <a:tabLst>
                <a:tab pos="457200" algn="l"/>
              </a:tabLst>
            </a:pPr>
            <a:r>
              <a:rPr lang="az-Latn-AZ" sz="1200" b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1.Obyekt:</a:t>
            </a:r>
            <a:r>
              <a:rPr lang="az-Latn-AZ" sz="12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 İcarəyə götürmək və ya satın almaqdan asılı olmayaraq, yer seçimi son dərəcə vacibdir. Təyin olunmuş yer; Bütün paylama şəbəkəsinə və onun </a:t>
            </a:r>
            <a:r>
              <a:rPr lang="az-Latn-AZ" sz="12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formalaşmasına</a:t>
            </a:r>
            <a:r>
              <a:rPr lang="az-Latn-AZ" sz="12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təsir göstərir. Hədəf bazarının yaxın və ya uzaq olması, xammal mənbəyinə olan məsafə və işçi qüvvəsinə yaxınlıq kimi bütün amillər yer seçiminə təsir göstərir.</a:t>
            </a:r>
            <a:endParaRPr lang="az-Latn-AZ" sz="1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" name="Mətn Qutusu 9">
            <a:extLst>
              <a:ext uri="{FF2B5EF4-FFF2-40B4-BE49-F238E27FC236}">
                <a16:creationId xmlns:a16="http://schemas.microsoft.com/office/drawing/2014/main" id="{9F3079A8-3344-2A1E-BA38-6B7D06D70B7B}"/>
              </a:ext>
            </a:extLst>
          </p:cNvPr>
          <p:cNvSpPr txBox="1"/>
          <p:nvPr/>
        </p:nvSpPr>
        <p:spPr>
          <a:xfrm>
            <a:off x="576092" y="3788994"/>
            <a:ext cx="6097554" cy="8951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>
              <a:lnSpc>
                <a:spcPct val="150000"/>
              </a:lnSpc>
              <a:spcAft>
                <a:spcPts val="800"/>
              </a:spcAft>
              <a:tabLst>
                <a:tab pos="457200" algn="l"/>
              </a:tabLst>
            </a:pPr>
            <a:r>
              <a:rPr lang="az-Latn-AZ" sz="1200" b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2.İnventar (</a:t>
            </a:r>
            <a:r>
              <a:rPr lang="az-Latn-AZ" sz="1200" b="1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Stok</a:t>
            </a:r>
            <a:r>
              <a:rPr lang="az-Latn-AZ" sz="1200" b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):</a:t>
            </a:r>
            <a:r>
              <a:rPr lang="az-Latn-AZ" sz="12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 Ehtiyatların çeşidi və miqdarı, sifariş miqdarı, ehtiyatların yerləşdiyi obyektlər, təhlükəsizlik ehtiyatları, dövriyyə ehtiyatları və boş ehtiyatlar kimi məsələləri əhatə edir.</a:t>
            </a:r>
            <a:endParaRPr lang="az-Latn-AZ" sz="1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1" name="Düzbucaqlı 10">
            <a:extLst>
              <a:ext uri="{FF2B5EF4-FFF2-40B4-BE49-F238E27FC236}">
                <a16:creationId xmlns:a16="http://schemas.microsoft.com/office/drawing/2014/main" id="{BD06B638-BF16-759E-9A2C-8E91E552C01A}"/>
              </a:ext>
            </a:extLst>
          </p:cNvPr>
          <p:cNvSpPr/>
          <p:nvPr/>
        </p:nvSpPr>
        <p:spPr>
          <a:xfrm>
            <a:off x="7415978" y="0"/>
            <a:ext cx="4139931" cy="6857999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z-Latn-AZ"/>
          </a:p>
        </p:txBody>
      </p:sp>
      <p:pic>
        <p:nvPicPr>
          <p:cNvPr id="3076" name="Picture 4" descr="Bu ola bilər: sarı və yaşıl rəflərlə dolu otaqda kitablarla dolu uzun rəflər">
            <a:extLst>
              <a:ext uri="{FF2B5EF4-FFF2-40B4-BE49-F238E27FC236}">
                <a16:creationId xmlns:a16="http://schemas.microsoft.com/office/drawing/2014/main" id="{C0823B25-C885-C607-4F18-3CAAA3083A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5978" y="2349018"/>
            <a:ext cx="4139931" cy="2451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Mətn Qutusu 2">
            <a:extLst>
              <a:ext uri="{FF2B5EF4-FFF2-40B4-BE49-F238E27FC236}">
                <a16:creationId xmlns:a16="http://schemas.microsoft.com/office/drawing/2014/main" id="{8CE3142A-356D-C6E9-AEF2-38BA89D6AD10}"/>
              </a:ext>
            </a:extLst>
          </p:cNvPr>
          <p:cNvSpPr txBox="1"/>
          <p:nvPr/>
        </p:nvSpPr>
        <p:spPr>
          <a:xfrm>
            <a:off x="336096" y="4868976"/>
            <a:ext cx="6359894" cy="11671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algn="just">
              <a:lnSpc>
                <a:spcPct val="150000"/>
              </a:lnSpc>
              <a:spcAft>
                <a:spcPts val="800"/>
              </a:spcAft>
            </a:pPr>
            <a:r>
              <a:rPr lang="az-Latn-AZ" sz="1200" b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3,İnformasiya axını:</a:t>
            </a:r>
            <a:r>
              <a:rPr lang="az-Latn-AZ" sz="12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 İstifadə olunan texnologiyalar, əldə edilən məlumatlar, proqnozlar, verilənlər, koordinasiya və bütün digər məlumatlar müzakirə olunur. Bütün məntəqələrdə çalışan </a:t>
            </a:r>
            <a:r>
              <a:rPr lang="az-Latn-AZ" sz="12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logistika</a:t>
            </a:r>
            <a:r>
              <a:rPr lang="az-Latn-AZ" sz="12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personalı daimi əlaqədədir və informasiya axınının davamlılığı məhsulun vaxtında və tam şəkildə istehlakçıya </a:t>
            </a:r>
            <a:r>
              <a:rPr lang="az-Latn-AZ" sz="12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çatdırılmasını</a:t>
            </a:r>
            <a:r>
              <a:rPr lang="az-Latn-AZ" sz="12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təmin edir.</a:t>
            </a:r>
          </a:p>
        </p:txBody>
      </p:sp>
    </p:spTree>
    <p:extLst>
      <p:ext uri="{BB962C8B-B14F-4D97-AF65-F5344CB8AC3E}">
        <p14:creationId xmlns:p14="http://schemas.microsoft.com/office/powerpoint/2010/main" val="2172387023"/>
      </p:ext>
    </p:extLst>
  </p:cSld>
  <p:clrMapOvr>
    <a:masterClrMapping/>
  </p:clrMapOvr>
  <p:transition spd="slow">
    <p:cover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üzbucaqlı 10">
            <a:extLst>
              <a:ext uri="{FF2B5EF4-FFF2-40B4-BE49-F238E27FC236}">
                <a16:creationId xmlns:a16="http://schemas.microsoft.com/office/drawing/2014/main" id="{481A4AD9-E2A8-2AE9-7F05-FD9B3E86D54B}"/>
              </a:ext>
            </a:extLst>
          </p:cNvPr>
          <p:cNvSpPr/>
          <p:nvPr/>
        </p:nvSpPr>
        <p:spPr>
          <a:xfrm>
            <a:off x="3276047" y="-10588"/>
            <a:ext cx="8915953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z-Latn-AZ"/>
          </a:p>
        </p:txBody>
      </p:sp>
      <p:sp>
        <p:nvSpPr>
          <p:cNvPr id="4" name="Mətn Qutusu 3">
            <a:extLst>
              <a:ext uri="{FF2B5EF4-FFF2-40B4-BE49-F238E27FC236}">
                <a16:creationId xmlns:a16="http://schemas.microsoft.com/office/drawing/2014/main" id="{93999120-7100-863A-3FCA-7EF635CB000B}"/>
              </a:ext>
            </a:extLst>
          </p:cNvPr>
          <p:cNvSpPr txBox="1"/>
          <p:nvPr/>
        </p:nvSpPr>
        <p:spPr>
          <a:xfrm>
            <a:off x="5676007" y="909042"/>
            <a:ext cx="493083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az-Latn-AZ" sz="2600" b="1" dirty="0">
                <a:solidFill>
                  <a:schemeClr val="bg1"/>
                </a:solidFill>
                <a:effectLst/>
                <a:latin typeface="Aptos "/>
                <a:ea typeface="Aptos" panose="020B0004020202020204" pitchFamily="34" charset="0"/>
              </a:rPr>
              <a:t>Tədarük </a:t>
            </a:r>
            <a:r>
              <a:rPr lang="az-Latn-AZ" sz="2600" b="1" dirty="0" err="1">
                <a:solidFill>
                  <a:schemeClr val="bg1"/>
                </a:solidFill>
                <a:effectLst/>
                <a:latin typeface="Aptos "/>
                <a:ea typeface="Aptos" panose="020B0004020202020204" pitchFamily="34" charset="0"/>
              </a:rPr>
              <a:t>logistikasının</a:t>
            </a:r>
            <a:r>
              <a:rPr lang="az-Latn-AZ" sz="2600" b="1" dirty="0">
                <a:solidFill>
                  <a:schemeClr val="bg1"/>
                </a:solidFill>
                <a:effectLst/>
                <a:latin typeface="Aptos "/>
                <a:ea typeface="Aptos" panose="020B0004020202020204" pitchFamily="34" charset="0"/>
              </a:rPr>
              <a:t> məqsədi </a:t>
            </a:r>
            <a:endParaRPr lang="az-Latn-AZ" sz="2600" b="1" dirty="0">
              <a:solidFill>
                <a:schemeClr val="bg1"/>
              </a:solidFill>
              <a:latin typeface="Aptos "/>
            </a:endParaRPr>
          </a:p>
        </p:txBody>
      </p:sp>
      <p:sp>
        <p:nvSpPr>
          <p:cNvPr id="8" name="Mətn Qutusu 7">
            <a:extLst>
              <a:ext uri="{FF2B5EF4-FFF2-40B4-BE49-F238E27FC236}">
                <a16:creationId xmlns:a16="http://schemas.microsoft.com/office/drawing/2014/main" id="{108DA1A1-4AF4-3FA1-A210-804096FB5661}"/>
              </a:ext>
            </a:extLst>
          </p:cNvPr>
          <p:cNvSpPr txBox="1"/>
          <p:nvPr/>
        </p:nvSpPr>
        <p:spPr>
          <a:xfrm>
            <a:off x="5736006" y="2049023"/>
            <a:ext cx="6097554" cy="9621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az-Latn-AZ" sz="1300" b="1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Tədarük </a:t>
            </a:r>
            <a:r>
              <a:rPr lang="az-Latn-AZ" sz="1300" b="1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logistikasının</a:t>
            </a:r>
            <a:r>
              <a:rPr lang="az-Latn-AZ" sz="1300" b="1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məqsədi</a:t>
            </a:r>
            <a:r>
              <a:rPr lang="az-Latn-AZ" sz="13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maksimal mümkün iqtisadi effektivliklə istehsalın materiallara ehtiyacının təmin </a:t>
            </a:r>
            <a:r>
              <a:rPr lang="az-Latn-AZ" sz="13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edilməsidir</a:t>
            </a:r>
            <a:r>
              <a:rPr lang="az-Latn-AZ" sz="13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. Bu məqsəd bir sıra şərtlərin həlli ilə edilir, bunları aşağıdakı qaydada </a:t>
            </a:r>
            <a:r>
              <a:rPr lang="az-Latn-AZ" sz="13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qruplaşdırmaq</a:t>
            </a:r>
            <a:r>
              <a:rPr lang="az-Latn-AZ" sz="13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olar :</a:t>
            </a:r>
            <a:endParaRPr lang="az-Latn-AZ" sz="1300" kern="100" dirty="0">
              <a:solidFill>
                <a:schemeClr val="bg1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" name="Mətn Qutusu 9">
            <a:extLst>
              <a:ext uri="{FF2B5EF4-FFF2-40B4-BE49-F238E27FC236}">
                <a16:creationId xmlns:a16="http://schemas.microsoft.com/office/drawing/2014/main" id="{56F43239-C561-8FF4-D9EF-B22CBE250B85}"/>
              </a:ext>
            </a:extLst>
          </p:cNvPr>
          <p:cNvSpPr txBox="1"/>
          <p:nvPr/>
        </p:nvSpPr>
        <p:spPr>
          <a:xfrm>
            <a:off x="5736006" y="3309002"/>
            <a:ext cx="6097554" cy="1761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az-Latn-AZ" sz="13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-Xammalın, materialların və </a:t>
            </a:r>
            <a:r>
              <a:rPr lang="az-Latn-AZ" sz="13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komplektləşdirici</a:t>
            </a:r>
            <a:r>
              <a:rPr lang="az-Latn-AZ" sz="13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məlumatların alınmasının </a:t>
            </a:r>
            <a:r>
              <a:rPr lang="az-Latn-AZ" sz="13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əsaslandırılmış</a:t>
            </a:r>
            <a:r>
              <a:rPr lang="az-Latn-AZ" sz="13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müddətlərinə riayət edilməsi;</a:t>
            </a:r>
          </a:p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az-Latn-AZ" sz="13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-</a:t>
            </a:r>
            <a:r>
              <a:rPr lang="az-Latn-AZ" sz="13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Çatdırmaların</a:t>
            </a:r>
            <a:r>
              <a:rPr lang="az-Latn-AZ" sz="13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ölçüsünün onlara olan ehtiyaclara dəqiq uyğunluğunun təmin edilməsi;</a:t>
            </a:r>
          </a:p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az-Latn-AZ" sz="13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-Xammalın, materialların və </a:t>
            </a:r>
            <a:r>
              <a:rPr lang="az-Latn-AZ" sz="13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komplektləşdirici</a:t>
            </a:r>
            <a:r>
              <a:rPr lang="az-Latn-AZ" sz="13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məlumatların keyfiyyəti üzrə tələblərə riayət edilməsi.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7FCD49C-AC38-FB07-946F-9F66A5B257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715"/>
          <a:stretch/>
        </p:blipFill>
        <p:spPr bwMode="auto">
          <a:xfrm>
            <a:off x="516093" y="2109022"/>
            <a:ext cx="4982123" cy="2999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Birbaşa Birləşdirici 15">
            <a:extLst>
              <a:ext uri="{FF2B5EF4-FFF2-40B4-BE49-F238E27FC236}">
                <a16:creationId xmlns:a16="http://schemas.microsoft.com/office/drawing/2014/main" id="{615D857B-7ED9-6E58-A461-9D262286C211}"/>
              </a:ext>
            </a:extLst>
          </p:cNvPr>
          <p:cNvCxnSpPr>
            <a:cxnSpLocks/>
          </p:cNvCxnSpPr>
          <p:nvPr/>
        </p:nvCxnSpPr>
        <p:spPr>
          <a:xfrm>
            <a:off x="5676007" y="2049023"/>
            <a:ext cx="0" cy="317994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1840111"/>
      </p:ext>
    </p:extLst>
  </p:cSld>
  <p:clrMapOvr>
    <a:masterClrMapping/>
  </p:clrMapOvr>
  <p:transition spd="slow">
    <p:cover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Düzbucaqlı 13">
            <a:extLst>
              <a:ext uri="{FF2B5EF4-FFF2-40B4-BE49-F238E27FC236}">
                <a16:creationId xmlns:a16="http://schemas.microsoft.com/office/drawing/2014/main" id="{771BC08A-D8F8-A33D-C14B-63D9536E0B89}"/>
              </a:ext>
            </a:extLst>
          </p:cNvPr>
          <p:cNvSpPr/>
          <p:nvPr/>
        </p:nvSpPr>
        <p:spPr>
          <a:xfrm>
            <a:off x="9335946" y="0"/>
            <a:ext cx="2856054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z-Latn-AZ">
              <a:solidFill>
                <a:srgbClr val="C00000"/>
              </a:solidFill>
            </a:endParaRPr>
          </a:p>
        </p:txBody>
      </p:sp>
      <p:sp>
        <p:nvSpPr>
          <p:cNvPr id="5" name="Mətn Qutusu 4">
            <a:extLst>
              <a:ext uri="{FF2B5EF4-FFF2-40B4-BE49-F238E27FC236}">
                <a16:creationId xmlns:a16="http://schemas.microsoft.com/office/drawing/2014/main" id="{F490707D-5F6F-7A7B-0B41-C14C8DABD96C}"/>
              </a:ext>
            </a:extLst>
          </p:cNvPr>
          <p:cNvSpPr txBox="1"/>
          <p:nvPr/>
        </p:nvSpPr>
        <p:spPr>
          <a:xfrm>
            <a:off x="604084" y="2726374"/>
            <a:ext cx="6647162" cy="662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az-Latn-AZ" sz="1300" b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SIPOC</a:t>
            </a:r>
            <a:r>
              <a:rPr lang="az-Latn-AZ" sz="13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; O, ingilis dilində </a:t>
            </a:r>
            <a:r>
              <a:rPr lang="az-Latn-AZ" sz="13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Supplier</a:t>
            </a:r>
            <a:r>
              <a:rPr lang="az-Latn-AZ" sz="13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az-Latn-AZ" sz="13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Input</a:t>
            </a:r>
            <a:r>
              <a:rPr lang="az-Latn-AZ" sz="13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az-Latn-AZ" sz="13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Process</a:t>
            </a:r>
            <a:r>
              <a:rPr lang="az-Latn-AZ" sz="13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az-Latn-AZ" sz="13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Output</a:t>
            </a:r>
            <a:r>
              <a:rPr lang="az-Latn-AZ" sz="13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və </a:t>
            </a:r>
            <a:r>
              <a:rPr lang="az-Latn-AZ" sz="13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Customer</a:t>
            </a:r>
            <a:r>
              <a:rPr lang="az-Latn-AZ" sz="13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(Təchizatçı </a:t>
            </a:r>
            <a:r>
              <a:rPr lang="az-Latn-AZ" sz="1300" b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,</a:t>
            </a:r>
            <a:r>
              <a:rPr lang="az-Latn-AZ" sz="13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 Giriş </a:t>
            </a:r>
            <a:r>
              <a:rPr lang="az-Latn-AZ" sz="1300" b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,</a:t>
            </a:r>
            <a:r>
              <a:rPr lang="az-Latn-AZ" sz="13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 Proses </a:t>
            </a:r>
            <a:r>
              <a:rPr lang="az-Latn-AZ" sz="1300" b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,</a:t>
            </a:r>
            <a:r>
              <a:rPr lang="az-Latn-AZ" sz="13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 Çıxış </a:t>
            </a:r>
            <a:r>
              <a:rPr lang="az-Latn-AZ" sz="1300" b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,</a:t>
            </a:r>
            <a:r>
              <a:rPr lang="az-Latn-AZ" sz="13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 Müştəri </a:t>
            </a:r>
            <a:r>
              <a:rPr lang="az-Latn-AZ" sz="1300" b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)</a:t>
            </a:r>
            <a:r>
              <a:rPr lang="az-Latn-AZ" sz="13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 sözlərinin baş </a:t>
            </a:r>
            <a:r>
              <a:rPr lang="az-Latn-AZ" sz="13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hərflərindən</a:t>
            </a:r>
            <a:r>
              <a:rPr lang="az-Latn-AZ" sz="13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ibarətdir. </a:t>
            </a:r>
            <a:endParaRPr lang="az-Latn-AZ" sz="13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Mətn Qutusu 6">
            <a:extLst>
              <a:ext uri="{FF2B5EF4-FFF2-40B4-BE49-F238E27FC236}">
                <a16:creationId xmlns:a16="http://schemas.microsoft.com/office/drawing/2014/main" id="{CFE42831-3B01-83A5-C9C3-DB9847241AC5}"/>
              </a:ext>
            </a:extLst>
          </p:cNvPr>
          <p:cNvSpPr txBox="1"/>
          <p:nvPr/>
        </p:nvSpPr>
        <p:spPr>
          <a:xfrm>
            <a:off x="636091" y="1029040"/>
            <a:ext cx="6097554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 sz="2600" b="1" kern="100" dirty="0">
                <a:solidFill>
                  <a:srgbClr val="C00000"/>
                </a:solidFill>
                <a:effectLst/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SIPOC</a:t>
            </a:r>
            <a:endParaRPr lang="az-Latn-AZ" sz="2600" dirty="0">
              <a:solidFill>
                <a:srgbClr val="C00000"/>
              </a:solidFill>
              <a:latin typeface="+mj-lt"/>
            </a:endParaRPr>
          </a:p>
        </p:txBody>
      </p:sp>
      <p:sp>
        <p:nvSpPr>
          <p:cNvPr id="9" name="Mətn Qutusu 8">
            <a:extLst>
              <a:ext uri="{FF2B5EF4-FFF2-40B4-BE49-F238E27FC236}">
                <a16:creationId xmlns:a16="http://schemas.microsoft.com/office/drawing/2014/main" id="{5A57E4B2-6AD4-E3EE-7BC1-8A685E8406CE}"/>
              </a:ext>
            </a:extLst>
          </p:cNvPr>
          <p:cNvSpPr txBox="1"/>
          <p:nvPr/>
        </p:nvSpPr>
        <p:spPr>
          <a:xfrm>
            <a:off x="636091" y="3668996"/>
            <a:ext cx="6659889" cy="12622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az-Latn-AZ" sz="1300" b="1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Sipoc</a:t>
            </a:r>
            <a:r>
              <a:rPr lang="az-Latn-AZ" sz="13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 diaqramını prosesin əsas elementləri, onun girişləri və təchizatçıları, prosesin özü, onun nəticələri və müştərilərin sxematik şəkildə göstərildiyi prosesi </a:t>
            </a:r>
            <a:r>
              <a:rPr lang="az-Latn-AZ" sz="13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təkmilləşdirmə</a:t>
            </a:r>
            <a:r>
              <a:rPr lang="az-Latn-AZ" sz="13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metodologiyası kimi ümumiləşdirə bilərik. Bu analitik təqdimat prosesin daha yaxşı başa </a:t>
            </a:r>
            <a:r>
              <a:rPr lang="az-Latn-AZ" sz="13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düşülməsinə</a:t>
            </a:r>
            <a:r>
              <a:rPr lang="az-Latn-AZ" sz="13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və prosesin </a:t>
            </a:r>
            <a:r>
              <a:rPr lang="az-Latn-AZ" sz="13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təkmilləşdirilməsi</a:t>
            </a:r>
            <a:r>
              <a:rPr lang="az-Latn-AZ" sz="13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üçün tələb olunan məqamların </a:t>
            </a:r>
            <a:r>
              <a:rPr lang="az-Latn-AZ" sz="13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müəyyənləşdirilməsinə</a:t>
            </a:r>
            <a:r>
              <a:rPr lang="az-Latn-AZ" sz="13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böyük töhfə verir.</a:t>
            </a:r>
            <a:endParaRPr lang="az-Latn-AZ" sz="13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graphicFrame>
        <p:nvGraphicFramePr>
          <p:cNvPr id="10" name="Diaqram 9">
            <a:extLst>
              <a:ext uri="{FF2B5EF4-FFF2-40B4-BE49-F238E27FC236}">
                <a16:creationId xmlns:a16="http://schemas.microsoft.com/office/drawing/2014/main" id="{8E2310BE-B385-881F-58C3-D7F9C6F84C4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77900374"/>
              </p:ext>
            </p:extLst>
          </p:nvPr>
        </p:nvGraphicFramePr>
        <p:xfrm>
          <a:off x="696090" y="1989024"/>
          <a:ext cx="6267450" cy="4292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3" name="Şəkil 12">
            <a:extLst>
              <a:ext uri="{FF2B5EF4-FFF2-40B4-BE49-F238E27FC236}">
                <a16:creationId xmlns:a16="http://schemas.microsoft.com/office/drawing/2014/main" id="{8B772969-6655-84D4-3AF0-DA5203547685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b="3447"/>
          <a:stretch/>
        </p:blipFill>
        <p:spPr>
          <a:xfrm>
            <a:off x="7415978" y="1929025"/>
            <a:ext cx="4299367" cy="2991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84082"/>
      </p:ext>
    </p:extLst>
  </p:cSld>
  <p:clrMapOvr>
    <a:masterClrMapping/>
  </p:clrMapOvr>
  <p:transition spd="slow">
    <p:cover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67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üzbucaqlı 7">
            <a:extLst>
              <a:ext uri="{FF2B5EF4-FFF2-40B4-BE49-F238E27FC236}">
                <a16:creationId xmlns:a16="http://schemas.microsoft.com/office/drawing/2014/main" id="{645FC832-7626-1596-0FCD-87D5707A880F}"/>
              </a:ext>
            </a:extLst>
          </p:cNvPr>
          <p:cNvSpPr/>
          <p:nvPr/>
        </p:nvSpPr>
        <p:spPr>
          <a:xfrm>
            <a:off x="7175981" y="0"/>
            <a:ext cx="4259929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z-Latn-AZ"/>
          </a:p>
        </p:txBody>
      </p:sp>
      <p:pic>
        <p:nvPicPr>
          <p:cNvPr id="3076" name="Picture 4" descr="Hekayə pin şəkli">
            <a:extLst>
              <a:ext uri="{FF2B5EF4-FFF2-40B4-BE49-F238E27FC236}">
                <a16:creationId xmlns:a16="http://schemas.microsoft.com/office/drawing/2014/main" id="{6C70CBB5-38E9-92D6-9EA1-1B8C832E4A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5984" y="1989024"/>
            <a:ext cx="4393244" cy="3118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Mətn Qutusu 4">
            <a:extLst>
              <a:ext uri="{FF2B5EF4-FFF2-40B4-BE49-F238E27FC236}">
                <a16:creationId xmlns:a16="http://schemas.microsoft.com/office/drawing/2014/main" id="{B0BD3C14-C1FD-A2F2-4B9A-A19C8107967E}"/>
              </a:ext>
            </a:extLst>
          </p:cNvPr>
          <p:cNvSpPr txBox="1"/>
          <p:nvPr/>
        </p:nvSpPr>
        <p:spPr>
          <a:xfrm>
            <a:off x="816088" y="1509032"/>
            <a:ext cx="60975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 sz="2800" b="1" kern="100" dirty="0">
                <a:solidFill>
                  <a:srgbClr val="C00000"/>
                </a:solidFill>
                <a:effectLst/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SIPOC</a:t>
            </a:r>
            <a:endParaRPr lang="az-Latn-AZ" sz="2800" dirty="0">
              <a:solidFill>
                <a:srgbClr val="C00000"/>
              </a:solidFill>
              <a:latin typeface="+mj-lt"/>
            </a:endParaRPr>
          </a:p>
        </p:txBody>
      </p:sp>
      <p:sp>
        <p:nvSpPr>
          <p:cNvPr id="7" name="Mətn Qutusu 6">
            <a:extLst>
              <a:ext uri="{FF2B5EF4-FFF2-40B4-BE49-F238E27FC236}">
                <a16:creationId xmlns:a16="http://schemas.microsoft.com/office/drawing/2014/main" id="{8046464E-BD2B-BA3F-B500-277F49A8A894}"/>
              </a:ext>
            </a:extLst>
          </p:cNvPr>
          <p:cNvSpPr txBox="1"/>
          <p:nvPr/>
        </p:nvSpPr>
        <p:spPr>
          <a:xfrm>
            <a:off x="816088" y="2169021"/>
            <a:ext cx="5999900" cy="28441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az-Latn-AZ" sz="1400" b="1" kern="100" dirty="0">
                <a:solidFill>
                  <a:schemeClr val="accent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Təchizatçı:</a:t>
            </a:r>
            <a:r>
              <a:rPr lang="az-Latn-AZ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 Prosesin həyata </a:t>
            </a:r>
            <a:r>
              <a:rPr lang="az-Latn-AZ" sz="1400" kern="100" dirty="0" err="1">
                <a:solidFill>
                  <a:schemeClr val="accent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keçirilməsini</a:t>
            </a:r>
            <a:r>
              <a:rPr lang="az-Latn-AZ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dəstəkləmək üçün prosesə giriş/məlumat təqdim edən maraqlı tərəf. (daxili və xarici təchizatçılar ola bilər)</a:t>
            </a:r>
          </a:p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az-Latn-AZ" sz="1400" b="1" kern="100" dirty="0">
                <a:solidFill>
                  <a:schemeClr val="accent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Giriş:</a:t>
            </a:r>
            <a:r>
              <a:rPr lang="az-Latn-AZ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 Prosesi idarə etmək üçün lazım olan </a:t>
            </a:r>
            <a:r>
              <a:rPr lang="az-Latn-AZ" sz="1400" kern="100" dirty="0" err="1">
                <a:solidFill>
                  <a:schemeClr val="accent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sənədləşdirilmiş</a:t>
            </a:r>
            <a:r>
              <a:rPr lang="az-Latn-AZ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məlumat, material, resurs və ya məlumat.</a:t>
            </a:r>
          </a:p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az-Latn-AZ" sz="1400" b="1" kern="100" dirty="0">
                <a:solidFill>
                  <a:schemeClr val="accent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Proses:</a:t>
            </a:r>
            <a:r>
              <a:rPr lang="az-Latn-AZ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 Giriş və ya giriş </a:t>
            </a:r>
            <a:r>
              <a:rPr lang="az-Latn-AZ" sz="1400" kern="100" dirty="0" err="1">
                <a:solidFill>
                  <a:schemeClr val="accent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növlərindən</a:t>
            </a:r>
            <a:r>
              <a:rPr lang="az-Latn-AZ" sz="1400" kern="100" dirty="0">
                <a:solidFill>
                  <a:schemeClr val="accent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istifadə edən və bu girişləri müştəri üçün dəyər yaradan çıxışlara çevirən bir sıra addımlar və ya fəaliyyətlər. Prosesin həyata keçirilməsi mərhələləri müvafiq olaraq sadalanır və proses axını diaqramı yaradılır.</a:t>
            </a:r>
          </a:p>
        </p:txBody>
      </p:sp>
    </p:spTree>
    <p:extLst>
      <p:ext uri="{BB962C8B-B14F-4D97-AF65-F5344CB8AC3E}">
        <p14:creationId xmlns:p14="http://schemas.microsoft.com/office/powerpoint/2010/main" val="2312955593"/>
      </p:ext>
    </p:extLst>
  </p:cSld>
  <p:clrMapOvr>
    <a:masterClrMapping/>
  </p:clrMapOvr>
  <p:transition spd="slow">
    <p:cover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Bu ola bilər: yük maşınları və yerə qutuları yükləyən işçiləri olan sənaye anbarı, ağ fonda təcrid olunmuş 3D illüstrasiya">
            <a:extLst>
              <a:ext uri="{FF2B5EF4-FFF2-40B4-BE49-F238E27FC236}">
                <a16:creationId xmlns:a16="http://schemas.microsoft.com/office/drawing/2014/main" id="{C5A7DF0A-9C3D-96D9-3662-0DA3F25993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5956" y="2169021"/>
            <a:ext cx="3263602" cy="2413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Düzbucaqlı 7">
            <a:extLst>
              <a:ext uri="{FF2B5EF4-FFF2-40B4-BE49-F238E27FC236}">
                <a16:creationId xmlns:a16="http://schemas.microsoft.com/office/drawing/2014/main" id="{DCBEDFEE-9D55-3CD5-06C5-223EF07BC7C0}"/>
              </a:ext>
            </a:extLst>
          </p:cNvPr>
          <p:cNvSpPr/>
          <p:nvPr/>
        </p:nvSpPr>
        <p:spPr>
          <a:xfrm>
            <a:off x="8340" y="0"/>
            <a:ext cx="3447704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z-Latn-AZ" dirty="0"/>
          </a:p>
        </p:txBody>
      </p:sp>
      <p:sp>
        <p:nvSpPr>
          <p:cNvPr id="5" name="Mətn Qutusu 4">
            <a:extLst>
              <a:ext uri="{FF2B5EF4-FFF2-40B4-BE49-F238E27FC236}">
                <a16:creationId xmlns:a16="http://schemas.microsoft.com/office/drawing/2014/main" id="{C0F8CA61-07C4-C656-C5EE-E3F0AFB58A13}"/>
              </a:ext>
            </a:extLst>
          </p:cNvPr>
          <p:cNvSpPr txBox="1"/>
          <p:nvPr/>
        </p:nvSpPr>
        <p:spPr>
          <a:xfrm>
            <a:off x="996085" y="2529015"/>
            <a:ext cx="7787143" cy="18746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az-Latn-AZ" sz="1400" b="1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Çıxış:</a:t>
            </a:r>
            <a:r>
              <a:rPr lang="az-Latn-AZ" sz="14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 Prosesin tətbiqi </a:t>
            </a:r>
            <a:r>
              <a:rPr lang="az-Latn-AZ" sz="14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nəticəsind</a:t>
            </a:r>
            <a:r>
              <a:rPr lang="az-Latn-AZ" sz="14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az-Latn-AZ" sz="14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ə</a:t>
            </a:r>
            <a:r>
              <a:rPr lang="az-Latn-AZ" sz="14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az-Latn-AZ" sz="14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əldə edilən nəticələr, qeydlər, maddi məhsullar və ya xidmətlər.</a:t>
            </a:r>
          </a:p>
          <a:p>
            <a:pPr algn="just">
              <a:lnSpc>
                <a:spcPct val="150000"/>
              </a:lnSpc>
              <a:spcAft>
                <a:spcPts val="800"/>
              </a:spcAft>
            </a:pPr>
            <a:endParaRPr lang="az-Latn-AZ" sz="1400" kern="100" dirty="0"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az-Latn-AZ" sz="1400" b="1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Müştəri:</a:t>
            </a:r>
            <a:r>
              <a:rPr lang="az-Latn-AZ" sz="14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 Prosesin nəticəsindən </a:t>
            </a:r>
            <a:r>
              <a:rPr lang="az-Latn-AZ" sz="14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təsirlənəcək maraqlı tərəflər. Proses başa çatdıqdan sonra öz prosesinə </a:t>
            </a:r>
            <a:r>
              <a:rPr lang="az-Latn-AZ" sz="14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başlayacaq işçilər və ya proses </a:t>
            </a:r>
            <a:r>
              <a:rPr lang="az-Latn-AZ" sz="14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çıxışından istifadə edəcək maraqlı şəxslər ola bilər. (Daxili və xarici </a:t>
            </a:r>
            <a:r>
              <a:rPr lang="az-Latn-AZ" sz="14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müştərilər ola bilər.)</a:t>
            </a:r>
          </a:p>
        </p:txBody>
      </p:sp>
      <p:sp>
        <p:nvSpPr>
          <p:cNvPr id="7" name="Mətn Qutusu 6">
            <a:extLst>
              <a:ext uri="{FF2B5EF4-FFF2-40B4-BE49-F238E27FC236}">
                <a16:creationId xmlns:a16="http://schemas.microsoft.com/office/drawing/2014/main" id="{62AE34A8-1DC8-6C8B-7DFA-574BD2F993DC}"/>
              </a:ext>
            </a:extLst>
          </p:cNvPr>
          <p:cNvSpPr txBox="1"/>
          <p:nvPr/>
        </p:nvSpPr>
        <p:spPr>
          <a:xfrm>
            <a:off x="996085" y="1629030"/>
            <a:ext cx="6097554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 sz="2500" b="1" kern="100" dirty="0">
                <a:solidFill>
                  <a:schemeClr val="bg1"/>
                </a:solidFill>
                <a:effectLst/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SIPOC</a:t>
            </a:r>
            <a:endParaRPr lang="az-Latn-AZ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17274677"/>
      </p:ext>
    </p:extLst>
  </p:cSld>
  <p:clrMapOvr>
    <a:masterClrMapping/>
  </p:clrMapOvr>
  <p:transition spd="slow">
    <p:cover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ətn Qutusu 4">
            <a:extLst>
              <a:ext uri="{FF2B5EF4-FFF2-40B4-BE49-F238E27FC236}">
                <a16:creationId xmlns:a16="http://schemas.microsoft.com/office/drawing/2014/main" id="{2D355B77-217B-71E2-9F26-29B1FDB3EA6A}"/>
              </a:ext>
            </a:extLst>
          </p:cNvPr>
          <p:cNvSpPr txBox="1"/>
          <p:nvPr/>
        </p:nvSpPr>
        <p:spPr>
          <a:xfrm>
            <a:off x="696090" y="789044"/>
            <a:ext cx="5819903" cy="6139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az-Latn-AZ" sz="2500" b="1" kern="100" dirty="0">
                <a:effectLst/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Tədarük </a:t>
            </a:r>
            <a:r>
              <a:rPr lang="az-Latn-AZ" sz="2500" b="1" kern="100" dirty="0">
                <a:solidFill>
                  <a:srgbClr val="C00000"/>
                </a:solidFill>
                <a:effectLst/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zənciri </a:t>
            </a:r>
            <a:r>
              <a:rPr lang="az-Latn-AZ" sz="2500" b="1" kern="100" dirty="0" err="1">
                <a:solidFill>
                  <a:srgbClr val="C00000"/>
                </a:solidFill>
                <a:effectLst/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ardıcılığı</a:t>
            </a:r>
            <a:r>
              <a:rPr lang="az-Latn-AZ" sz="2500" b="1" kern="100" dirty="0">
                <a:solidFill>
                  <a:srgbClr val="C00000"/>
                </a:solidFill>
                <a:effectLst/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:</a:t>
            </a:r>
            <a:endParaRPr lang="az-Latn-AZ" sz="2500" kern="100" dirty="0">
              <a:solidFill>
                <a:srgbClr val="C00000"/>
              </a:solidFill>
              <a:effectLst/>
              <a:latin typeface="+mj-lt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Diaqram 5">
            <a:extLst>
              <a:ext uri="{FF2B5EF4-FFF2-40B4-BE49-F238E27FC236}">
                <a16:creationId xmlns:a16="http://schemas.microsoft.com/office/drawing/2014/main" id="{F33A69C3-86BC-4F22-C0CC-5D0B62623A4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84020391"/>
              </p:ext>
            </p:extLst>
          </p:nvPr>
        </p:nvGraphicFramePr>
        <p:xfrm>
          <a:off x="816088" y="1869026"/>
          <a:ext cx="6239896" cy="4292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Mətn Qutusu 7">
            <a:extLst>
              <a:ext uri="{FF2B5EF4-FFF2-40B4-BE49-F238E27FC236}">
                <a16:creationId xmlns:a16="http://schemas.microsoft.com/office/drawing/2014/main" id="{3296877E-7392-2E13-A4C9-59C1A84356D1}"/>
              </a:ext>
            </a:extLst>
          </p:cNvPr>
          <p:cNvSpPr txBox="1"/>
          <p:nvPr/>
        </p:nvSpPr>
        <p:spPr>
          <a:xfrm>
            <a:off x="696090" y="2769011"/>
            <a:ext cx="7379877" cy="30493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az-Latn-AZ" sz="1400" b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Əlavə: </a:t>
            </a:r>
            <a:r>
              <a:rPr lang="az-Latn-AZ" sz="14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Aralıq istehsalçı, </a:t>
            </a:r>
            <a:r>
              <a:rPr lang="az-Latn-AZ" sz="14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diler</a:t>
            </a:r>
            <a:r>
              <a:rPr lang="az-Latn-AZ" sz="14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, son istehlakçı</a:t>
            </a: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az-Latn-AZ" sz="1400" b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Tədarük zəncirində daşıma növləri: </a:t>
            </a:r>
            <a:endParaRPr lang="az-Latn-AZ" sz="1400" kern="100" dirty="0"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az-Latn-AZ" sz="14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Son istehlakçıları məhsul və ya xidmətlər paketi ilə təmin edən qarşılıqlı əlaqəli müəssisə sisteminə deyilir.</a:t>
            </a:r>
          </a:p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az-Latn-AZ" sz="14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-Ənənəvi üsul ilə istehsal </a:t>
            </a:r>
            <a:r>
              <a:rPr lang="az-Latn-AZ" sz="14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müəsisəsinə</a:t>
            </a:r>
            <a:r>
              <a:rPr lang="az-Latn-AZ" sz="14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80 faiz, daşıma prosesinə isə 20 faiz qüvvə sərf edilir.</a:t>
            </a:r>
          </a:p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az-Latn-AZ" sz="14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-JİT (</a:t>
            </a:r>
            <a:r>
              <a:rPr lang="az-Latn-AZ" sz="14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just</a:t>
            </a:r>
            <a:r>
              <a:rPr lang="az-Latn-AZ" sz="14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az-Latn-AZ" sz="14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in</a:t>
            </a:r>
            <a:r>
              <a:rPr lang="az-Latn-AZ" sz="14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az-Latn-AZ" sz="14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time,just-in-time</a:t>
            </a:r>
            <a:r>
              <a:rPr lang="az-Latn-AZ" sz="14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) 1.(“vaxtında” ,“məqamında”) komponentləri anbarda saxlamadan istehsalın təşkili texnologiyası. Başqa sözlə, lazım olan komponentləri dəqiq vaxtda kiçik partiyalarla istehsal yerinə çatdırmaq hesabına aralıq ehtiyatların minimuma </a:t>
            </a:r>
            <a:r>
              <a:rPr lang="az-Latn-AZ" sz="14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endirilməsidir</a:t>
            </a:r>
            <a:r>
              <a:rPr lang="az-Latn-AZ" sz="14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9" name="Düzbucaqlı 8">
            <a:extLst>
              <a:ext uri="{FF2B5EF4-FFF2-40B4-BE49-F238E27FC236}">
                <a16:creationId xmlns:a16="http://schemas.microsoft.com/office/drawing/2014/main" id="{AD949A19-F51E-FA32-7C2F-B605A024E821}"/>
              </a:ext>
            </a:extLst>
          </p:cNvPr>
          <p:cNvSpPr/>
          <p:nvPr/>
        </p:nvSpPr>
        <p:spPr>
          <a:xfrm>
            <a:off x="9935936" y="0"/>
            <a:ext cx="2250304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z-Latn-AZ"/>
          </a:p>
        </p:txBody>
      </p:sp>
      <p:pic>
        <p:nvPicPr>
          <p:cNvPr id="5122" name="Picture 2" descr="Buraya aşağıdakılar daxil ola bilər: narıncı və ağ yük maşını şəhər siluetinin qarşısında yolda hərəkət edir">
            <a:extLst>
              <a:ext uri="{FF2B5EF4-FFF2-40B4-BE49-F238E27FC236}">
                <a16:creationId xmlns:a16="http://schemas.microsoft.com/office/drawing/2014/main" id="{86710AD2-28F4-0007-BFC8-05D6879964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5964" y="2649013"/>
            <a:ext cx="3250009" cy="2437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6215222"/>
      </p:ext>
    </p:extLst>
  </p:cSld>
  <p:clrMapOvr>
    <a:masterClrMapping/>
  </p:clrMapOvr>
  <p:transition spd="slow">
    <p:cover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üzbucaqlı 9">
            <a:extLst>
              <a:ext uri="{FF2B5EF4-FFF2-40B4-BE49-F238E27FC236}">
                <a16:creationId xmlns:a16="http://schemas.microsoft.com/office/drawing/2014/main" id="{C97FBF2F-EED9-707E-AF02-1855362115D7}"/>
              </a:ext>
            </a:extLst>
          </p:cNvPr>
          <p:cNvSpPr/>
          <p:nvPr/>
        </p:nvSpPr>
        <p:spPr>
          <a:xfrm>
            <a:off x="8555960" y="0"/>
            <a:ext cx="363604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z-Latn-AZ"/>
          </a:p>
        </p:txBody>
      </p:sp>
      <p:sp>
        <p:nvSpPr>
          <p:cNvPr id="5" name="Mətn Qutusu 4">
            <a:extLst>
              <a:ext uri="{FF2B5EF4-FFF2-40B4-BE49-F238E27FC236}">
                <a16:creationId xmlns:a16="http://schemas.microsoft.com/office/drawing/2014/main" id="{57A679A9-C375-1D71-A4EB-F401140F6B7D}"/>
              </a:ext>
            </a:extLst>
          </p:cNvPr>
          <p:cNvSpPr txBox="1"/>
          <p:nvPr/>
        </p:nvSpPr>
        <p:spPr>
          <a:xfrm>
            <a:off x="696090" y="1149038"/>
            <a:ext cx="6096000" cy="6347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az-Latn-AZ" sz="2600" b="1" kern="100" dirty="0" err="1">
                <a:solidFill>
                  <a:srgbClr val="C00000"/>
                </a:solidFill>
                <a:effectLst/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Nümünələr</a:t>
            </a:r>
            <a:endParaRPr lang="az-Latn-AZ" sz="2600" b="1" kern="100" dirty="0">
              <a:solidFill>
                <a:srgbClr val="C00000"/>
              </a:solidFill>
              <a:effectLst/>
              <a:latin typeface="+mj-lt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Mətn Qutusu 6">
            <a:extLst>
              <a:ext uri="{FF2B5EF4-FFF2-40B4-BE49-F238E27FC236}">
                <a16:creationId xmlns:a16="http://schemas.microsoft.com/office/drawing/2014/main" id="{B13CD8B4-71E9-C9F1-B5C0-6C8331124441}"/>
              </a:ext>
            </a:extLst>
          </p:cNvPr>
          <p:cNvSpPr txBox="1"/>
          <p:nvPr/>
        </p:nvSpPr>
        <p:spPr>
          <a:xfrm>
            <a:off x="756089" y="2109022"/>
            <a:ext cx="6096000" cy="6181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az-Latn-AZ" sz="12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Təchizat zəncirinin </a:t>
            </a:r>
            <a:r>
              <a:rPr lang="az-Latn-AZ" sz="12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logistikasının</a:t>
            </a:r>
            <a:r>
              <a:rPr lang="az-Latn-AZ" sz="12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praktik tətbiqlərini daha yaxşı başa düşmək üçün uğurlu şirkətlərdən bəzi real dünya nümunələrini nəzərdən keçirək:</a:t>
            </a:r>
            <a:endParaRPr lang="az-Latn-AZ" sz="1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Mətn Qutusu 8">
            <a:extLst>
              <a:ext uri="{FF2B5EF4-FFF2-40B4-BE49-F238E27FC236}">
                <a16:creationId xmlns:a16="http://schemas.microsoft.com/office/drawing/2014/main" id="{2229E53C-A6EB-627F-821B-ACF9F82B67F4}"/>
              </a:ext>
            </a:extLst>
          </p:cNvPr>
          <p:cNvSpPr txBox="1"/>
          <p:nvPr/>
        </p:nvSpPr>
        <p:spPr>
          <a:xfrm>
            <a:off x="696090" y="3189004"/>
            <a:ext cx="7679872" cy="23777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>
              <a:lnSpc>
                <a:spcPct val="150000"/>
              </a:lnSpc>
              <a:spcAft>
                <a:spcPts val="800"/>
              </a:spcAft>
              <a:tabLst>
                <a:tab pos="457200" algn="l"/>
              </a:tabLst>
            </a:pPr>
            <a:r>
              <a:rPr lang="az-Latn-AZ" sz="1200" b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1.Amazon</a:t>
            </a:r>
            <a:r>
              <a:rPr lang="az-Latn-AZ" sz="12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 : Yenilikçi yanaşması ilə tanınan Amazon, e-ticarət </a:t>
            </a:r>
            <a:r>
              <a:rPr lang="az-Latn-AZ" sz="12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logistikasında</a:t>
            </a:r>
            <a:r>
              <a:rPr lang="az-Latn-AZ" sz="12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inqilab etdi. Onların təchizat zənciri strategiyası əsas əhali mərkəzlərinin yaxınlığında strateji olaraq yerləşən geniş icra mərkəzləri şəbəkəsindən istifadə edərək sürət və səmərəliliyə diqqət yetirir. Amazon-un anbarlarda qabaqcıl robot texnikasından istifadə etməsi və Amazon </a:t>
            </a:r>
            <a:r>
              <a:rPr lang="az-Latn-AZ" sz="12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Prime</a:t>
            </a:r>
            <a:r>
              <a:rPr lang="az-Latn-AZ" sz="12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az-Latn-AZ" sz="12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Air</a:t>
            </a:r>
            <a:r>
              <a:rPr lang="az-Latn-AZ" sz="12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kimi son mil çatdırılma həllərinin inkişafı onların qabaqcıl </a:t>
            </a:r>
            <a:r>
              <a:rPr lang="az-Latn-AZ" sz="12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logistikaya</a:t>
            </a:r>
            <a:r>
              <a:rPr lang="az-Latn-AZ" sz="12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sadiqliyini nümayiş etdirir..</a:t>
            </a:r>
          </a:p>
          <a:p>
            <a:pPr lvl="0" algn="just">
              <a:lnSpc>
                <a:spcPct val="150000"/>
              </a:lnSpc>
              <a:spcAft>
                <a:spcPts val="800"/>
              </a:spcAft>
              <a:tabLst>
                <a:tab pos="457200" algn="l"/>
              </a:tabLst>
            </a:pPr>
            <a:r>
              <a:rPr lang="az-Latn-AZ" sz="1200" b="1" kern="100" dirty="0"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2</a:t>
            </a:r>
            <a:r>
              <a:rPr lang="az-Latn-AZ" sz="1200" b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.Coca-Cola</a:t>
            </a:r>
            <a:r>
              <a:rPr lang="az-Latn-AZ" sz="12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 : Qlobal mövcudluğu ilə </a:t>
            </a:r>
            <a:r>
              <a:rPr lang="az-Latn-AZ" sz="12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Coca-Cola-nın</a:t>
            </a:r>
            <a:r>
              <a:rPr lang="az-Latn-AZ" sz="12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təchizat zənciri səmərəlilik və </a:t>
            </a:r>
            <a:r>
              <a:rPr lang="az-Latn-AZ" sz="12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lokalizasiya</a:t>
            </a:r>
            <a:r>
              <a:rPr lang="az-Latn-AZ" sz="12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modelidir. Şirkət içkilərinin 95%-</a:t>
            </a:r>
            <a:r>
              <a:rPr lang="az-Latn-AZ" sz="12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ni</a:t>
            </a:r>
            <a:r>
              <a:rPr lang="az-Latn-AZ" sz="12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satıldığı ölkədə istehsal edir, paylanmağı </a:t>
            </a:r>
            <a:r>
              <a:rPr lang="az-Latn-AZ" sz="12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optimallaşdırır</a:t>
            </a:r>
            <a:r>
              <a:rPr lang="az-Latn-AZ" sz="12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və nəqliyyat xərclərini azaldır. Onların </a:t>
            </a:r>
            <a:r>
              <a:rPr lang="az-Latn-AZ" sz="12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seqmentləşdirilmiş</a:t>
            </a:r>
            <a:r>
              <a:rPr lang="az-Latn-AZ" sz="12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bazar yanaşması qlobal miqyasda tanınan </a:t>
            </a:r>
            <a:r>
              <a:rPr lang="az-Latn-AZ" sz="12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brendi</a:t>
            </a:r>
            <a:r>
              <a:rPr lang="az-Latn-AZ" sz="12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qoruyarkən dad və </a:t>
            </a:r>
            <a:r>
              <a:rPr lang="az-Latn-AZ" sz="12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qablaşdırmanın</a:t>
            </a:r>
            <a:r>
              <a:rPr lang="az-Latn-AZ" sz="12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yerli seçimlərə </a:t>
            </a:r>
            <a:r>
              <a:rPr lang="az-Latn-AZ" sz="12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uyğunlaşdırılmasına</a:t>
            </a:r>
            <a:r>
              <a:rPr lang="az-Latn-AZ" sz="12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imkan verir..</a:t>
            </a:r>
          </a:p>
        </p:txBody>
      </p:sp>
      <p:pic>
        <p:nvPicPr>
          <p:cNvPr id="6148" name="Picture 4" descr="Amazon Logo Animation by Quang Nguyen on Dribbble">
            <a:extLst>
              <a:ext uri="{FF2B5EF4-FFF2-40B4-BE49-F238E27FC236}">
                <a16:creationId xmlns:a16="http://schemas.microsoft.com/office/drawing/2014/main" id="{64C40A51-B02C-F4BF-ECE9-5D70A53EC8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5950" y="4328985"/>
            <a:ext cx="2459959" cy="1777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Bu ola bilər: kişi ayaqlarını yuxarı qaldıraraq yerdə oturur">
            <a:extLst>
              <a:ext uri="{FF2B5EF4-FFF2-40B4-BE49-F238E27FC236}">
                <a16:creationId xmlns:a16="http://schemas.microsoft.com/office/drawing/2014/main" id="{099B84D9-CC46-65FD-A15D-091ADB8A36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171"/>
          <a:stretch/>
        </p:blipFill>
        <p:spPr bwMode="auto">
          <a:xfrm>
            <a:off x="9155949" y="909042"/>
            <a:ext cx="2398443" cy="2002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L-formalı Fiqur 10">
            <a:extLst>
              <a:ext uri="{FF2B5EF4-FFF2-40B4-BE49-F238E27FC236}">
                <a16:creationId xmlns:a16="http://schemas.microsoft.com/office/drawing/2014/main" id="{B97686F9-4697-89F8-A8BA-F03C076D3BE6}"/>
              </a:ext>
            </a:extLst>
          </p:cNvPr>
          <p:cNvSpPr/>
          <p:nvPr/>
        </p:nvSpPr>
        <p:spPr>
          <a:xfrm rot="5400000">
            <a:off x="276097" y="849043"/>
            <a:ext cx="914400" cy="914400"/>
          </a:xfrm>
          <a:prstGeom prst="corner">
            <a:avLst>
              <a:gd name="adj1" fmla="val 24444"/>
              <a:gd name="adj2" fmla="val 23333"/>
            </a:avLst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z-Latn-AZ"/>
          </a:p>
        </p:txBody>
      </p:sp>
    </p:spTree>
    <p:extLst>
      <p:ext uri="{BB962C8B-B14F-4D97-AF65-F5344CB8AC3E}">
        <p14:creationId xmlns:p14="http://schemas.microsoft.com/office/powerpoint/2010/main" val="2637815353"/>
      </p:ext>
    </p:extLst>
  </p:cSld>
  <p:clrMapOvr>
    <a:masterClrMapping/>
  </p:clrMapOvr>
  <p:transition spd="slow">
    <p:cover/>
  </p:transition>
</p:sld>
</file>

<file path=ppt/theme/theme1.xml><?xml version="1.0" encoding="utf-8"?>
<a:theme xmlns:a="http://schemas.openxmlformats.org/drawingml/2006/main" name="Office Mövzusu">
  <a:themeElements>
    <a:clrScheme name="Ofis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is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is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</TotalTime>
  <Words>1129</Words>
  <Application>Microsoft Office PowerPoint</Application>
  <PresentationFormat>Geniş ekran</PresentationFormat>
  <Paragraphs>70</Paragraphs>
  <Slides>13</Slides>
  <Notes>0</Notes>
  <HiddenSlides>0</HiddenSlides>
  <MMClips>0</MMClips>
  <ScaleCrop>false</ScaleCrop>
  <HeadingPairs>
    <vt:vector size="6" baseType="variant">
      <vt:variant>
        <vt:lpstr>İstifadə olunmuş Şriftlər</vt:lpstr>
      </vt:variant>
      <vt:variant>
        <vt:i4>5</vt:i4>
      </vt:variant>
      <vt:variant>
        <vt:lpstr>Mövzu</vt:lpstr>
      </vt:variant>
      <vt:variant>
        <vt:i4>1</vt:i4>
      </vt:variant>
      <vt:variant>
        <vt:lpstr>Slayd Başlıqları</vt:lpstr>
      </vt:variant>
      <vt:variant>
        <vt:i4>13</vt:i4>
      </vt:variant>
    </vt:vector>
  </HeadingPairs>
  <TitlesOfParts>
    <vt:vector size="19" baseType="lpstr">
      <vt:lpstr>Aptos</vt:lpstr>
      <vt:lpstr>Aptos </vt:lpstr>
      <vt:lpstr>Aptos Display</vt:lpstr>
      <vt:lpstr>Arial</vt:lpstr>
      <vt:lpstr>Times New Roman</vt:lpstr>
      <vt:lpstr>Office Mövzusu</vt:lpstr>
      <vt:lpstr>PowerPoint Təqdimatı</vt:lpstr>
      <vt:lpstr>PowerPoint Təqdimatı</vt:lpstr>
      <vt:lpstr>PowerPoint Təqdimatı</vt:lpstr>
      <vt:lpstr>PowerPoint Təqdimatı</vt:lpstr>
      <vt:lpstr>PowerPoint Təqdimatı</vt:lpstr>
      <vt:lpstr>PowerPoint Təqdimatı</vt:lpstr>
      <vt:lpstr>PowerPoint Təqdimatı</vt:lpstr>
      <vt:lpstr>PowerPoint Təqdimatı</vt:lpstr>
      <vt:lpstr>PowerPoint Təqdimatı</vt:lpstr>
      <vt:lpstr>PowerPoint Təqdimatı</vt:lpstr>
      <vt:lpstr>PowerPoint Təqdimatı</vt:lpstr>
      <vt:lpstr>PowerPoint Təqdimatı</vt:lpstr>
      <vt:lpstr>PowerPoint Təqdimatı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Nadir Gurbanov</dc:creator>
  <cp:lastModifiedBy>Nadir Gurbanov</cp:lastModifiedBy>
  <cp:revision>5</cp:revision>
  <dcterms:created xsi:type="dcterms:W3CDTF">2024-12-14T18:54:57Z</dcterms:created>
  <dcterms:modified xsi:type="dcterms:W3CDTF">2024-12-15T13:39:40Z</dcterms:modified>
</cp:coreProperties>
</file>